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8" r:id="rId5"/>
  </p:sldMasterIdLst>
  <p:notesMasterIdLst>
    <p:notesMasterId r:id="rId23"/>
  </p:notesMasterIdLst>
  <p:handoutMasterIdLst>
    <p:handoutMasterId r:id="rId24"/>
  </p:handoutMasterIdLst>
  <p:sldIdLst>
    <p:sldId id="256" r:id="rId6"/>
    <p:sldId id="257" r:id="rId7"/>
    <p:sldId id="258" r:id="rId8"/>
    <p:sldId id="373" r:id="rId9"/>
    <p:sldId id="393" r:id="rId10"/>
    <p:sldId id="395" r:id="rId11"/>
    <p:sldId id="388" r:id="rId12"/>
    <p:sldId id="381" r:id="rId13"/>
    <p:sldId id="396" r:id="rId14"/>
    <p:sldId id="382" r:id="rId15"/>
    <p:sldId id="384" r:id="rId16"/>
    <p:sldId id="397" r:id="rId17"/>
    <p:sldId id="391" r:id="rId18"/>
    <p:sldId id="386" r:id="rId19"/>
    <p:sldId id="398" r:id="rId20"/>
    <p:sldId id="399" r:id="rId21"/>
    <p:sldId id="400" r:id="rId22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432FF"/>
    <a:srgbClr val="FF40FF"/>
    <a:srgbClr val="CCCCCC"/>
    <a:srgbClr val="FFCC4E"/>
    <a:srgbClr val="8197A6"/>
    <a:srgbClr val="F1666A"/>
    <a:srgbClr val="D9D9D9"/>
    <a:srgbClr val="053249"/>
    <a:srgbClr val="003249"/>
    <a:srgbClr val="335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44238E-F1C6-4F43-852F-79B66CA2BCF7}" v="945" dt="2026-06-07T18:30:01.9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0" autoAdjust="0"/>
    <p:restoredTop sz="93939" autoAdjust="0"/>
  </p:normalViewPr>
  <p:slideViewPr>
    <p:cSldViewPr snapToGrid="0">
      <p:cViewPr>
        <p:scale>
          <a:sx n="92" d="100"/>
          <a:sy n="92" d="100"/>
        </p:scale>
        <p:origin x="456" y="528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Hogan" userId="e4b01162-5616-4fa8-93cd-73a294732d4a" providerId="ADAL" clId="{8C5BFA1B-E0FA-589E-AF13-67DE26A947DF}"/>
    <pc:docChg chg="undo redo custSel addSld delSld modSld sldOrd modMainMaster">
      <pc:chgData name="Robin Hogan" userId="e4b01162-5616-4fa8-93cd-73a294732d4a" providerId="ADAL" clId="{8C5BFA1B-E0FA-589E-AF13-67DE26A947DF}" dt="2026-06-07T18:30:01.980" v="7814" actId="20577"/>
      <pc:docMkLst>
        <pc:docMk/>
      </pc:docMkLst>
      <pc:sldChg chg="modSp mod">
        <pc:chgData name="Robin Hogan" userId="e4b01162-5616-4fa8-93cd-73a294732d4a" providerId="ADAL" clId="{8C5BFA1B-E0FA-589E-AF13-67DE26A947DF}" dt="2026-06-07T18:30:01.980" v="7814" actId="20577"/>
        <pc:sldMkLst>
          <pc:docMk/>
          <pc:sldMk cId="2935246194" sldId="256"/>
        </pc:sldMkLst>
        <pc:spChg chg="mod">
          <ac:chgData name="Robin Hogan" userId="e4b01162-5616-4fa8-93cd-73a294732d4a" providerId="ADAL" clId="{8C5BFA1B-E0FA-589E-AF13-67DE26A947DF}" dt="2026-06-07T18:30:01.980" v="7814" actId="20577"/>
          <ac:spMkLst>
            <pc:docMk/>
            <pc:sldMk cId="2935246194" sldId="256"/>
            <ac:spMk id="2" creationId="{AF49F465-4FBF-5C4B-0251-E4FC2F21F9A7}"/>
          </ac:spMkLst>
        </pc:spChg>
        <pc:spChg chg="mod">
          <ac:chgData name="Robin Hogan" userId="e4b01162-5616-4fa8-93cd-73a294732d4a" providerId="ADAL" clId="{8C5BFA1B-E0FA-589E-AF13-67DE26A947DF}" dt="2026-06-07T09:37:42.802" v="2277" actId="114"/>
          <ac:spMkLst>
            <pc:docMk/>
            <pc:sldMk cId="2935246194" sldId="256"/>
            <ac:spMk id="3" creationId="{48496F71-FA41-6F82-A8F5-3B5B0CE28B72}"/>
          </ac:spMkLst>
        </pc:spChg>
      </pc:sldChg>
      <pc:sldChg chg="modSp mod">
        <pc:chgData name="Robin Hogan" userId="e4b01162-5616-4fa8-93cd-73a294732d4a" providerId="ADAL" clId="{8C5BFA1B-E0FA-589E-AF13-67DE26A947DF}" dt="2026-06-07T10:20:58.958" v="3848" actId="20577"/>
        <pc:sldMkLst>
          <pc:docMk/>
          <pc:sldMk cId="1367281964" sldId="257"/>
        </pc:sldMkLst>
        <pc:spChg chg="mod">
          <ac:chgData name="Robin Hogan" userId="e4b01162-5616-4fa8-93cd-73a294732d4a" providerId="ADAL" clId="{8C5BFA1B-E0FA-589E-AF13-67DE26A947DF}" dt="2026-06-07T10:18:37.374" v="3749" actId="20577"/>
          <ac:spMkLst>
            <pc:docMk/>
            <pc:sldMk cId="1367281964" sldId="257"/>
            <ac:spMk id="2" creationId="{B20BDF92-6572-F049-D430-EDE66FCC90CA}"/>
          </ac:spMkLst>
        </pc:spChg>
        <pc:spChg chg="mod">
          <ac:chgData name="Robin Hogan" userId="e4b01162-5616-4fa8-93cd-73a294732d4a" providerId="ADAL" clId="{8C5BFA1B-E0FA-589E-AF13-67DE26A947DF}" dt="2026-06-07T10:20:58.958" v="3848" actId="20577"/>
          <ac:spMkLst>
            <pc:docMk/>
            <pc:sldMk cId="1367281964" sldId="257"/>
            <ac:spMk id="3" creationId="{DB44EF34-F4E5-8706-4155-E943B34CBF01}"/>
          </ac:spMkLst>
        </pc:spChg>
      </pc:sldChg>
      <pc:sldChg chg="modSp mod modAnim">
        <pc:chgData name="Robin Hogan" userId="e4b01162-5616-4fa8-93cd-73a294732d4a" providerId="ADAL" clId="{8C5BFA1B-E0FA-589E-AF13-67DE26A947DF}" dt="2026-06-07T12:55:53.863" v="7451" actId="14100"/>
        <pc:sldMkLst>
          <pc:docMk/>
          <pc:sldMk cId="3772504312" sldId="258"/>
        </pc:sldMkLst>
        <pc:spChg chg="mod">
          <ac:chgData name="Robin Hogan" userId="e4b01162-5616-4fa8-93cd-73a294732d4a" providerId="ADAL" clId="{8C5BFA1B-E0FA-589E-AF13-67DE26A947DF}" dt="2026-06-07T12:55:53.863" v="7451" actId="14100"/>
          <ac:spMkLst>
            <pc:docMk/>
            <pc:sldMk cId="3772504312" sldId="258"/>
            <ac:spMk id="3" creationId="{48433490-B943-4579-BADE-A3F706118F72}"/>
          </ac:spMkLst>
        </pc:spChg>
        <pc:spChg chg="mod">
          <ac:chgData name="Robin Hogan" userId="e4b01162-5616-4fa8-93cd-73a294732d4a" providerId="ADAL" clId="{8C5BFA1B-E0FA-589E-AF13-67DE26A947DF}" dt="2026-06-07T12:55:15.486" v="7434" actId="1036"/>
          <ac:spMkLst>
            <pc:docMk/>
            <pc:sldMk cId="3772504312" sldId="258"/>
            <ac:spMk id="76" creationId="{703A12AA-7B1B-B34A-3CA5-A5628A146352}"/>
          </ac:spMkLst>
        </pc:spChg>
        <pc:cxnChg chg="mod">
          <ac:chgData name="Robin Hogan" userId="e4b01162-5616-4fa8-93cd-73a294732d4a" providerId="ADAL" clId="{8C5BFA1B-E0FA-589E-AF13-67DE26A947DF}" dt="2026-06-07T12:55:15.486" v="7434" actId="1036"/>
          <ac:cxnSpMkLst>
            <pc:docMk/>
            <pc:sldMk cId="3772504312" sldId="258"/>
            <ac:cxnSpMk id="89" creationId="{E7A46C45-7E71-B772-E3D8-EA7DFB6E466B}"/>
          </ac:cxnSpMkLst>
        </pc:cxnChg>
        <pc:cxnChg chg="mod">
          <ac:chgData name="Robin Hogan" userId="e4b01162-5616-4fa8-93cd-73a294732d4a" providerId="ADAL" clId="{8C5BFA1B-E0FA-589E-AF13-67DE26A947DF}" dt="2026-06-07T12:55:15.486" v="7434" actId="1036"/>
          <ac:cxnSpMkLst>
            <pc:docMk/>
            <pc:sldMk cId="3772504312" sldId="258"/>
            <ac:cxnSpMk id="92" creationId="{7393F789-DF2B-F2B3-8AD2-27850756642D}"/>
          </ac:cxnSpMkLst>
        </pc:cxnChg>
        <pc:cxnChg chg="mod">
          <ac:chgData name="Robin Hogan" userId="e4b01162-5616-4fa8-93cd-73a294732d4a" providerId="ADAL" clId="{8C5BFA1B-E0FA-589E-AF13-67DE26A947DF}" dt="2026-06-07T12:55:15.486" v="7434" actId="1036"/>
          <ac:cxnSpMkLst>
            <pc:docMk/>
            <pc:sldMk cId="3772504312" sldId="258"/>
            <ac:cxnSpMk id="95" creationId="{61E7DFF8-3B70-6FBA-2353-B13927B12310}"/>
          </ac:cxnSpMkLst>
        </pc:cxnChg>
      </pc:sldChg>
      <pc:sldChg chg="addSp delSp modSp mod modAnim">
        <pc:chgData name="Robin Hogan" userId="e4b01162-5616-4fa8-93cd-73a294732d4a" providerId="ADAL" clId="{8C5BFA1B-E0FA-589E-AF13-67DE26A947DF}" dt="2026-06-06T20:51:24.416" v="944" actId="688"/>
        <pc:sldMkLst>
          <pc:docMk/>
          <pc:sldMk cId="1772235165" sldId="373"/>
        </pc:sldMkLst>
        <pc:spChg chg="mod">
          <ac:chgData name="Robin Hogan" userId="e4b01162-5616-4fa8-93cd-73a294732d4a" providerId="ADAL" clId="{8C5BFA1B-E0FA-589E-AF13-67DE26A947DF}" dt="2026-06-06T07:20:30.919" v="322" actId="1076"/>
          <ac:spMkLst>
            <pc:docMk/>
            <pc:sldMk cId="1772235165" sldId="373"/>
            <ac:spMk id="2" creationId="{430A426D-0C4B-CE7F-76A9-74FC7B40F4C6}"/>
          </ac:spMkLst>
        </pc:spChg>
        <pc:spChg chg="mod">
          <ac:chgData name="Robin Hogan" userId="e4b01162-5616-4fa8-93cd-73a294732d4a" providerId="ADAL" clId="{8C5BFA1B-E0FA-589E-AF13-67DE26A947DF}" dt="2026-06-06T07:20:39.889" v="328" actId="1035"/>
          <ac:spMkLst>
            <pc:docMk/>
            <pc:sldMk cId="1772235165" sldId="373"/>
            <ac:spMk id="3" creationId="{3FF595C9-CF94-6EAC-6E60-9DF6D3AF2BDA}"/>
          </ac:spMkLst>
        </pc:spChg>
        <pc:spChg chg="add mod">
          <ac:chgData name="Robin Hogan" userId="e4b01162-5616-4fa8-93cd-73a294732d4a" providerId="ADAL" clId="{8C5BFA1B-E0FA-589E-AF13-67DE26A947DF}" dt="2026-06-06T07:27:39.589" v="413" actId="1038"/>
          <ac:spMkLst>
            <pc:docMk/>
            <pc:sldMk cId="1772235165" sldId="373"/>
            <ac:spMk id="6" creationId="{112AA287-8FC8-F541-F67B-0838F072DCA6}"/>
          </ac:spMkLst>
        </pc:spChg>
        <pc:spChg chg="add mod">
          <ac:chgData name="Robin Hogan" userId="e4b01162-5616-4fa8-93cd-73a294732d4a" providerId="ADAL" clId="{8C5BFA1B-E0FA-589E-AF13-67DE26A947DF}" dt="2026-06-06T07:30:22.365" v="472" actId="14861"/>
          <ac:spMkLst>
            <pc:docMk/>
            <pc:sldMk cId="1772235165" sldId="373"/>
            <ac:spMk id="11" creationId="{013F957F-00ED-BF63-1E2A-6D043E34AF6A}"/>
          </ac:spMkLst>
        </pc:spChg>
        <pc:spChg chg="mod">
          <ac:chgData name="Robin Hogan" userId="e4b01162-5616-4fa8-93cd-73a294732d4a" providerId="ADAL" clId="{8C5BFA1B-E0FA-589E-AF13-67DE26A947DF}" dt="2026-06-06T20:51:24.416" v="944" actId="688"/>
          <ac:spMkLst>
            <pc:docMk/>
            <pc:sldMk cId="1772235165" sldId="373"/>
            <ac:spMk id="13" creationId="{0F631DFC-A699-F80A-868B-FE928B3B2014}"/>
          </ac:spMkLst>
        </pc:spChg>
        <pc:spChg chg="mod">
          <ac:chgData name="Robin Hogan" userId="e4b01162-5616-4fa8-93cd-73a294732d4a" providerId="ADAL" clId="{8C5BFA1B-E0FA-589E-AF13-67DE26A947DF}" dt="2026-06-06T07:30:59.034" v="474" actId="1076"/>
          <ac:spMkLst>
            <pc:docMk/>
            <pc:sldMk cId="1772235165" sldId="373"/>
            <ac:spMk id="15" creationId="{76651352-C297-0536-37D1-459BCDA500FD}"/>
          </ac:spMkLst>
        </pc:spChg>
        <pc:spChg chg="add mod">
          <ac:chgData name="Robin Hogan" userId="e4b01162-5616-4fa8-93cd-73a294732d4a" providerId="ADAL" clId="{8C5BFA1B-E0FA-589E-AF13-67DE26A947DF}" dt="2026-06-06T07:30:22.365" v="472" actId="14861"/>
          <ac:spMkLst>
            <pc:docMk/>
            <pc:sldMk cId="1772235165" sldId="373"/>
            <ac:spMk id="16" creationId="{A1373A3A-62A7-2413-C6F8-FFE7530BC477}"/>
          </ac:spMkLst>
        </pc:spChg>
        <pc:picChg chg="add mod modCrop">
          <ac:chgData name="Robin Hogan" userId="e4b01162-5616-4fa8-93cd-73a294732d4a" providerId="ADAL" clId="{8C5BFA1B-E0FA-589E-AF13-67DE26A947DF}" dt="2026-06-06T07:21:35.278" v="334" actId="14100"/>
          <ac:picMkLst>
            <pc:docMk/>
            <pc:sldMk cId="1772235165" sldId="373"/>
            <ac:picMk id="5" creationId="{71EFE338-4A56-E1A9-DB5F-68588DDC68EB}"/>
          </ac:picMkLst>
        </pc:picChg>
        <pc:picChg chg="mod">
          <ac:chgData name="Robin Hogan" userId="e4b01162-5616-4fa8-93cd-73a294732d4a" providerId="ADAL" clId="{8C5BFA1B-E0FA-589E-AF13-67DE26A947DF}" dt="2026-06-06T07:20:14.321" v="318" actId="1076"/>
          <ac:picMkLst>
            <pc:docMk/>
            <pc:sldMk cId="1772235165" sldId="373"/>
            <ac:picMk id="10" creationId="{3CDC1B6C-7B47-D74C-8EBC-96F900FD8782}"/>
          </ac:picMkLst>
        </pc:picChg>
      </pc:sldChg>
      <pc:sldChg chg="addSp modSp mod ord modAnim">
        <pc:chgData name="Robin Hogan" userId="e4b01162-5616-4fa8-93cd-73a294732d4a" providerId="ADAL" clId="{8C5BFA1B-E0FA-589E-AF13-67DE26A947DF}" dt="2026-06-07T12:30:15.138" v="5750"/>
        <pc:sldMkLst>
          <pc:docMk/>
          <pc:sldMk cId="1657228864" sldId="381"/>
        </pc:sldMkLst>
        <pc:spChg chg="mod">
          <ac:chgData name="Robin Hogan" userId="e4b01162-5616-4fa8-93cd-73a294732d4a" providerId="ADAL" clId="{8C5BFA1B-E0FA-589E-AF13-67DE26A947DF}" dt="2026-06-06T07:45:29.927" v="714" actId="1037"/>
          <ac:spMkLst>
            <pc:docMk/>
            <pc:sldMk cId="1657228864" sldId="381"/>
            <ac:spMk id="2" creationId="{A15D61C7-7B95-3CD6-C5B4-AFCA92AD9667}"/>
          </ac:spMkLst>
        </pc:spChg>
        <pc:spChg chg="mod">
          <ac:chgData name="Robin Hogan" userId="e4b01162-5616-4fa8-93cd-73a294732d4a" providerId="ADAL" clId="{8C5BFA1B-E0FA-589E-AF13-67DE26A947DF}" dt="2026-06-06T07:45:24.300" v="712" actId="1037"/>
          <ac:spMkLst>
            <pc:docMk/>
            <pc:sldMk cId="1657228864" sldId="381"/>
            <ac:spMk id="3" creationId="{DB02AAFC-53DB-BAD3-E6C5-BBB6DA522E63}"/>
          </ac:spMkLst>
        </pc:spChg>
        <pc:spChg chg="add mod">
          <ac:chgData name="Robin Hogan" userId="e4b01162-5616-4fa8-93cd-73a294732d4a" providerId="ADAL" clId="{8C5BFA1B-E0FA-589E-AF13-67DE26A947DF}" dt="2026-06-06T07:44:44.192" v="706" actId="1036"/>
          <ac:spMkLst>
            <pc:docMk/>
            <pc:sldMk cId="1657228864" sldId="381"/>
            <ac:spMk id="8" creationId="{44C51D12-BC1E-A4EF-B0D2-A1E0D021EBBC}"/>
          </ac:spMkLst>
        </pc:spChg>
        <pc:spChg chg="mod">
          <ac:chgData name="Robin Hogan" userId="e4b01162-5616-4fa8-93cd-73a294732d4a" providerId="ADAL" clId="{8C5BFA1B-E0FA-589E-AF13-67DE26A947DF}" dt="2026-06-06T20:51:37.262" v="949" actId="1038"/>
          <ac:spMkLst>
            <pc:docMk/>
            <pc:sldMk cId="1657228864" sldId="381"/>
            <ac:spMk id="12" creationId="{002E42C2-B3EB-5522-79C1-AE1078D6B00E}"/>
          </ac:spMkLst>
        </pc:spChg>
        <pc:spChg chg="add mod">
          <ac:chgData name="Robin Hogan" userId="e4b01162-5616-4fa8-93cd-73a294732d4a" providerId="ADAL" clId="{8C5BFA1B-E0FA-589E-AF13-67DE26A947DF}" dt="2026-06-06T07:44:44.192" v="706" actId="1036"/>
          <ac:spMkLst>
            <pc:docMk/>
            <pc:sldMk cId="1657228864" sldId="381"/>
            <ac:spMk id="13" creationId="{3C68962C-CC36-6F5B-D1FF-DA89B0A901B6}"/>
          </ac:spMkLst>
        </pc:spChg>
        <pc:spChg chg="add mod">
          <ac:chgData name="Robin Hogan" userId="e4b01162-5616-4fa8-93cd-73a294732d4a" providerId="ADAL" clId="{8C5BFA1B-E0FA-589E-AF13-67DE26A947DF}" dt="2026-06-06T07:44:44.192" v="706" actId="1036"/>
          <ac:spMkLst>
            <pc:docMk/>
            <pc:sldMk cId="1657228864" sldId="381"/>
            <ac:spMk id="14" creationId="{0345FF87-3518-CD2B-5B7B-1CC2BD217656}"/>
          </ac:spMkLst>
        </pc:spChg>
        <pc:spChg chg="add mod">
          <ac:chgData name="Robin Hogan" userId="e4b01162-5616-4fa8-93cd-73a294732d4a" providerId="ADAL" clId="{8C5BFA1B-E0FA-589E-AF13-67DE26A947DF}" dt="2026-06-06T07:51:47.692" v="767" actId="14100"/>
          <ac:spMkLst>
            <pc:docMk/>
            <pc:sldMk cId="1657228864" sldId="381"/>
            <ac:spMk id="15" creationId="{34B8309B-17E7-6019-24A8-A0F7417E72AB}"/>
          </ac:spMkLst>
        </pc:spChg>
        <pc:spChg chg="add mod">
          <ac:chgData name="Robin Hogan" userId="e4b01162-5616-4fa8-93cd-73a294732d4a" providerId="ADAL" clId="{8C5BFA1B-E0FA-589E-AF13-67DE26A947DF}" dt="2026-06-07T12:29:58.453" v="5748" actId="1035"/>
          <ac:spMkLst>
            <pc:docMk/>
            <pc:sldMk cId="1657228864" sldId="381"/>
            <ac:spMk id="16" creationId="{E9B94365-D773-A3C7-DEBE-5E55989B1C0D}"/>
          </ac:spMkLst>
        </pc:spChg>
        <pc:picChg chg="add mod modCrop">
          <ac:chgData name="Robin Hogan" userId="e4b01162-5616-4fa8-93cd-73a294732d4a" providerId="ADAL" clId="{8C5BFA1B-E0FA-589E-AF13-67DE26A947DF}" dt="2026-06-06T07:50:04.906" v="761" actId="732"/>
          <ac:picMkLst>
            <pc:docMk/>
            <pc:sldMk cId="1657228864" sldId="381"/>
            <ac:picMk id="5" creationId="{D380AD74-7D79-F4B5-5669-E00AD2600866}"/>
          </ac:picMkLst>
        </pc:picChg>
        <pc:picChg chg="add mod modCrop">
          <ac:chgData name="Robin Hogan" userId="e4b01162-5616-4fa8-93cd-73a294732d4a" providerId="ADAL" clId="{8C5BFA1B-E0FA-589E-AF13-67DE26A947DF}" dt="2026-06-06T07:44:44.192" v="706" actId="1036"/>
          <ac:picMkLst>
            <pc:docMk/>
            <pc:sldMk cId="1657228864" sldId="381"/>
            <ac:picMk id="6" creationId="{DFE7006E-BDEB-2D05-C49C-B943735DB61E}"/>
          </ac:picMkLst>
        </pc:picChg>
        <pc:picChg chg="mod">
          <ac:chgData name="Robin Hogan" userId="e4b01162-5616-4fa8-93cd-73a294732d4a" providerId="ADAL" clId="{8C5BFA1B-E0FA-589E-AF13-67DE26A947DF}" dt="2026-06-06T07:35:47.685" v="585" actId="1038"/>
          <ac:picMkLst>
            <pc:docMk/>
            <pc:sldMk cId="1657228864" sldId="381"/>
            <ac:picMk id="10" creationId="{A022A705-07E7-6018-553C-1A1AAF77E6E6}"/>
          </ac:picMkLst>
        </pc:picChg>
      </pc:sldChg>
      <pc:sldChg chg="addSp delSp modSp mod ord modAnim">
        <pc:chgData name="Robin Hogan" userId="e4b01162-5616-4fa8-93cd-73a294732d4a" providerId="ADAL" clId="{8C5BFA1B-E0FA-589E-AF13-67DE26A947DF}" dt="2026-06-07T12:59:44.325" v="7535" actId="20577"/>
        <pc:sldMkLst>
          <pc:docMk/>
          <pc:sldMk cId="942646235" sldId="382"/>
        </pc:sldMkLst>
        <pc:spChg chg="mod">
          <ac:chgData name="Robin Hogan" userId="e4b01162-5616-4fa8-93cd-73a294732d4a" providerId="ADAL" clId="{8C5BFA1B-E0FA-589E-AF13-67DE26A947DF}" dt="2026-06-07T12:58:47.060" v="7479" actId="20577"/>
          <ac:spMkLst>
            <pc:docMk/>
            <pc:sldMk cId="942646235" sldId="382"/>
            <ac:spMk id="2" creationId="{6366E857-2AC5-8C23-878C-D95A1E63647D}"/>
          </ac:spMkLst>
        </pc:spChg>
        <pc:spChg chg="add mod">
          <ac:chgData name="Robin Hogan" userId="e4b01162-5616-4fa8-93cd-73a294732d4a" providerId="ADAL" clId="{8C5BFA1B-E0FA-589E-AF13-67DE26A947DF}" dt="2026-06-07T12:59:44.325" v="7535" actId="20577"/>
          <ac:spMkLst>
            <pc:docMk/>
            <pc:sldMk cId="942646235" sldId="382"/>
            <ac:spMk id="15" creationId="{03BF0666-4358-0CFF-AC7C-C3259105ABF0}"/>
          </ac:spMkLst>
        </pc:spChg>
        <pc:spChg chg="add mod">
          <ac:chgData name="Robin Hogan" userId="e4b01162-5616-4fa8-93cd-73a294732d4a" providerId="ADAL" clId="{8C5BFA1B-E0FA-589E-AF13-67DE26A947DF}" dt="2026-06-07T10:46:10.888" v="4666" actId="14861"/>
          <ac:spMkLst>
            <pc:docMk/>
            <pc:sldMk cId="942646235" sldId="382"/>
            <ac:spMk id="18" creationId="{E62FC405-BA24-4F42-E356-3F98ABC7D21E}"/>
          </ac:spMkLst>
        </pc:spChg>
        <pc:spChg chg="add mod">
          <ac:chgData name="Robin Hogan" userId="e4b01162-5616-4fa8-93cd-73a294732d4a" providerId="ADAL" clId="{8C5BFA1B-E0FA-589E-AF13-67DE26A947DF}" dt="2026-06-07T10:46:10.888" v="4666" actId="14861"/>
          <ac:spMkLst>
            <pc:docMk/>
            <pc:sldMk cId="942646235" sldId="382"/>
            <ac:spMk id="19" creationId="{BA105ABB-14F6-CC31-F13E-AE38DCF70AE6}"/>
          </ac:spMkLst>
        </pc:spChg>
        <pc:picChg chg="add mod">
          <ac:chgData name="Robin Hogan" userId="e4b01162-5616-4fa8-93cd-73a294732d4a" providerId="ADAL" clId="{8C5BFA1B-E0FA-589E-AF13-67DE26A947DF}" dt="2026-06-06T22:00:12.867" v="1015" actId="1076"/>
          <ac:picMkLst>
            <pc:docMk/>
            <pc:sldMk cId="942646235" sldId="382"/>
            <ac:picMk id="10" creationId="{790CCA6A-F9E5-E73A-5C12-EB8EF3F459B2}"/>
          </ac:picMkLst>
        </pc:picChg>
        <pc:cxnChg chg="add mod">
          <ac:chgData name="Robin Hogan" userId="e4b01162-5616-4fa8-93cd-73a294732d4a" providerId="ADAL" clId="{8C5BFA1B-E0FA-589E-AF13-67DE26A947DF}" dt="2026-06-07T10:43:05.585" v="4646" actId="208"/>
          <ac:cxnSpMkLst>
            <pc:docMk/>
            <pc:sldMk cId="942646235" sldId="382"/>
            <ac:cxnSpMk id="16" creationId="{16BE1E56-59B7-C4EC-DA79-0C10CD258C70}"/>
          </ac:cxnSpMkLst>
        </pc:cxnChg>
      </pc:sldChg>
      <pc:sldChg chg="modSp add del mod setBg">
        <pc:chgData name="Robin Hogan" userId="e4b01162-5616-4fa8-93cd-73a294732d4a" providerId="ADAL" clId="{8C5BFA1B-E0FA-589E-AF13-67DE26A947DF}" dt="2026-06-07T12:11:57.713" v="5455" actId="2696"/>
        <pc:sldMkLst>
          <pc:docMk/>
          <pc:sldMk cId="3357625504" sldId="383"/>
        </pc:sldMkLst>
        <pc:spChg chg="mod">
          <ac:chgData name="Robin Hogan" userId="e4b01162-5616-4fa8-93cd-73a294732d4a" providerId="ADAL" clId="{8C5BFA1B-E0FA-589E-AF13-67DE26A947DF}" dt="2026-06-07T09:34:00.495" v="2266" actId="14100"/>
          <ac:spMkLst>
            <pc:docMk/>
            <pc:sldMk cId="3357625504" sldId="383"/>
            <ac:spMk id="2" creationId="{30E65A21-29C3-89B8-5005-99D9E778646C}"/>
          </ac:spMkLst>
        </pc:spChg>
      </pc:sldChg>
      <pc:sldChg chg="modSp mod">
        <pc:chgData name="Robin Hogan" userId="e4b01162-5616-4fa8-93cd-73a294732d4a" providerId="ADAL" clId="{8C5BFA1B-E0FA-589E-AF13-67DE26A947DF}" dt="2026-06-07T07:43:49.987" v="1644" actId="732"/>
        <pc:sldMkLst>
          <pc:docMk/>
          <pc:sldMk cId="171056132" sldId="384"/>
        </pc:sldMkLst>
        <pc:spChg chg="mod">
          <ac:chgData name="Robin Hogan" userId="e4b01162-5616-4fa8-93cd-73a294732d4a" providerId="ADAL" clId="{8C5BFA1B-E0FA-589E-AF13-67DE26A947DF}" dt="2026-06-06T22:04:38.118" v="1030" actId="688"/>
          <ac:spMkLst>
            <pc:docMk/>
            <pc:sldMk cId="171056132" sldId="384"/>
            <ac:spMk id="12" creationId="{94554F1E-923C-437D-E0F8-43A3A1ACED30}"/>
          </ac:spMkLst>
        </pc:spChg>
        <pc:spChg chg="mod">
          <ac:chgData name="Robin Hogan" userId="e4b01162-5616-4fa8-93cd-73a294732d4a" providerId="ADAL" clId="{8C5BFA1B-E0FA-589E-AF13-67DE26A947DF}" dt="2026-06-06T20:53:04.346" v="987" actId="1037"/>
          <ac:spMkLst>
            <pc:docMk/>
            <pc:sldMk cId="171056132" sldId="384"/>
            <ac:spMk id="13" creationId="{29DD2FA9-3839-D567-3D93-400C6D35E607}"/>
          </ac:spMkLst>
        </pc:spChg>
        <pc:picChg chg="mod modCrop">
          <ac:chgData name="Robin Hogan" userId="e4b01162-5616-4fa8-93cd-73a294732d4a" providerId="ADAL" clId="{8C5BFA1B-E0FA-589E-AF13-67DE26A947DF}" dt="2026-06-07T07:43:49.987" v="1644" actId="732"/>
          <ac:picMkLst>
            <pc:docMk/>
            <pc:sldMk cId="171056132" sldId="384"/>
            <ac:picMk id="11" creationId="{91264BDA-9C42-806D-5CD0-2AD2F15D9B5C}"/>
          </ac:picMkLst>
        </pc:picChg>
      </pc:sldChg>
      <pc:sldChg chg="addSp delSp modSp add mod">
        <pc:chgData name="Robin Hogan" userId="e4b01162-5616-4fa8-93cd-73a294732d4a" providerId="ADAL" clId="{8C5BFA1B-E0FA-589E-AF13-67DE26A947DF}" dt="2026-06-07T12:45:32.417" v="7048" actId="14100"/>
        <pc:sldMkLst>
          <pc:docMk/>
          <pc:sldMk cId="2196387068" sldId="386"/>
        </pc:sldMkLst>
        <pc:spChg chg="mod">
          <ac:chgData name="Robin Hogan" userId="e4b01162-5616-4fa8-93cd-73a294732d4a" providerId="ADAL" clId="{8C5BFA1B-E0FA-589E-AF13-67DE26A947DF}" dt="2026-06-05T07:57:10.927" v="16" actId="20577"/>
          <ac:spMkLst>
            <pc:docMk/>
            <pc:sldMk cId="2196387068" sldId="386"/>
            <ac:spMk id="2" creationId="{2787069D-0D61-A095-DB06-21E90AF94012}"/>
          </ac:spMkLst>
        </pc:spChg>
        <pc:spChg chg="mod">
          <ac:chgData name="Robin Hogan" userId="e4b01162-5616-4fa8-93cd-73a294732d4a" providerId="ADAL" clId="{8C5BFA1B-E0FA-589E-AF13-67DE26A947DF}" dt="2026-06-07T12:45:32.417" v="7048" actId="14100"/>
          <ac:spMkLst>
            <pc:docMk/>
            <pc:sldMk cId="2196387068" sldId="386"/>
            <ac:spMk id="3" creationId="{FFE235ED-11EB-6C6A-0FA8-9A73D248789E}"/>
          </ac:spMkLst>
        </pc:spChg>
      </pc:sldChg>
      <pc:sldChg chg="add del">
        <pc:chgData name="Robin Hogan" userId="e4b01162-5616-4fa8-93cd-73a294732d4a" providerId="ADAL" clId="{8C5BFA1B-E0FA-589E-AF13-67DE26A947DF}" dt="2026-06-07T12:12:01.810" v="5456" actId="2696"/>
        <pc:sldMkLst>
          <pc:docMk/>
          <pc:sldMk cId="3877520844" sldId="387"/>
        </pc:sldMkLst>
      </pc:sldChg>
      <pc:sldChg chg="addSp delSp modSp new mod modAnim">
        <pc:chgData name="Robin Hogan" userId="e4b01162-5616-4fa8-93cd-73a294732d4a" providerId="ADAL" clId="{8C5BFA1B-E0FA-589E-AF13-67DE26A947DF}" dt="2026-06-07T12:16:46.278" v="5458"/>
        <pc:sldMkLst>
          <pc:docMk/>
          <pc:sldMk cId="3874250971" sldId="388"/>
        </pc:sldMkLst>
        <pc:spChg chg="del mod">
          <ac:chgData name="Robin Hogan" userId="e4b01162-5616-4fa8-93cd-73a294732d4a" providerId="ADAL" clId="{8C5BFA1B-E0FA-589E-AF13-67DE26A947DF}" dt="2026-06-07T10:11:19.179" v="3544" actId="478"/>
          <ac:spMkLst>
            <pc:docMk/>
            <pc:sldMk cId="3874250971" sldId="388"/>
            <ac:spMk id="2" creationId="{2E767CB3-92F3-499C-78D0-03D04912CF4B}"/>
          </ac:spMkLst>
        </pc:spChg>
        <pc:spChg chg="mod">
          <ac:chgData name="Robin Hogan" userId="e4b01162-5616-4fa8-93cd-73a294732d4a" providerId="ADAL" clId="{8C5BFA1B-E0FA-589E-AF13-67DE26A947DF}" dt="2026-06-07T09:02:17.106" v="1783" actId="1076"/>
          <ac:spMkLst>
            <pc:docMk/>
            <pc:sldMk cId="3874250971" sldId="388"/>
            <ac:spMk id="3" creationId="{1311B600-9442-AD18-55C0-43B7304F3313}"/>
          </ac:spMkLst>
        </pc:spChg>
        <pc:spChg chg="add mod">
          <ac:chgData name="Robin Hogan" userId="e4b01162-5616-4fa8-93cd-73a294732d4a" providerId="ADAL" clId="{8C5BFA1B-E0FA-589E-AF13-67DE26A947DF}" dt="2026-06-07T09:32:48.658" v="2263" actId="1035"/>
          <ac:spMkLst>
            <pc:docMk/>
            <pc:sldMk cId="3874250971" sldId="388"/>
            <ac:spMk id="7" creationId="{70C5B4F6-1E32-F398-5731-8016CA13A6FE}"/>
          </ac:spMkLst>
        </pc:spChg>
        <pc:spChg chg="add mod">
          <ac:chgData name="Robin Hogan" userId="e4b01162-5616-4fa8-93cd-73a294732d4a" providerId="ADAL" clId="{8C5BFA1B-E0FA-589E-AF13-67DE26A947DF}" dt="2026-06-07T09:05:46.067" v="1850" actId="1038"/>
          <ac:spMkLst>
            <pc:docMk/>
            <pc:sldMk cId="3874250971" sldId="388"/>
            <ac:spMk id="9" creationId="{11D9858B-1626-5F41-F053-284E38D38BCB}"/>
          </ac:spMkLst>
        </pc:spChg>
        <pc:spChg chg="add mod">
          <ac:chgData name="Robin Hogan" userId="e4b01162-5616-4fa8-93cd-73a294732d4a" providerId="ADAL" clId="{8C5BFA1B-E0FA-589E-AF13-67DE26A947DF}" dt="2026-06-07T09:05:52.163" v="1867" actId="1038"/>
          <ac:spMkLst>
            <pc:docMk/>
            <pc:sldMk cId="3874250971" sldId="388"/>
            <ac:spMk id="10" creationId="{1154982F-8664-9318-68CE-638568852B70}"/>
          </ac:spMkLst>
        </pc:spChg>
        <pc:spChg chg="add mod">
          <ac:chgData name="Robin Hogan" userId="e4b01162-5616-4fa8-93cd-73a294732d4a" providerId="ADAL" clId="{8C5BFA1B-E0FA-589E-AF13-67DE26A947DF}" dt="2026-06-07T09:05:57.017" v="1880" actId="1037"/>
          <ac:spMkLst>
            <pc:docMk/>
            <pc:sldMk cId="3874250971" sldId="388"/>
            <ac:spMk id="11" creationId="{582D27E5-E35D-DA05-6449-262AE17C1343}"/>
          </ac:spMkLst>
        </pc:spChg>
        <pc:spChg chg="add mod">
          <ac:chgData name="Robin Hogan" userId="e4b01162-5616-4fa8-93cd-73a294732d4a" providerId="ADAL" clId="{8C5BFA1B-E0FA-589E-AF13-67DE26A947DF}" dt="2026-06-07T09:05:38.450" v="1833" actId="1035"/>
          <ac:spMkLst>
            <pc:docMk/>
            <pc:sldMk cId="3874250971" sldId="388"/>
            <ac:spMk id="12" creationId="{EAA5ACA4-1A2D-1BB6-858B-80289D664C00}"/>
          </ac:spMkLst>
        </pc:spChg>
        <pc:spChg chg="add mod">
          <ac:chgData name="Robin Hogan" userId="e4b01162-5616-4fa8-93cd-73a294732d4a" providerId="ADAL" clId="{8C5BFA1B-E0FA-589E-AF13-67DE26A947DF}" dt="2026-06-07T09:04:54.998" v="1821" actId="1076"/>
          <ac:spMkLst>
            <pc:docMk/>
            <pc:sldMk cId="3874250971" sldId="388"/>
            <ac:spMk id="13" creationId="{8700750C-8327-BA4C-8977-68CA43BDD29F}"/>
          </ac:spMkLst>
        </pc:spChg>
        <pc:spChg chg="add mod">
          <ac:chgData name="Robin Hogan" userId="e4b01162-5616-4fa8-93cd-73a294732d4a" providerId="ADAL" clId="{8C5BFA1B-E0FA-589E-AF13-67DE26A947DF}" dt="2026-06-07T09:04:40.368" v="1817" actId="688"/>
          <ac:spMkLst>
            <pc:docMk/>
            <pc:sldMk cId="3874250971" sldId="388"/>
            <ac:spMk id="14" creationId="{F21A290B-C796-886E-D4EB-701241F7E6CE}"/>
          </ac:spMkLst>
        </pc:spChg>
        <pc:spChg chg="add mod">
          <ac:chgData name="Robin Hogan" userId="e4b01162-5616-4fa8-93cd-73a294732d4a" providerId="ADAL" clId="{8C5BFA1B-E0FA-589E-AF13-67DE26A947DF}" dt="2026-06-07T09:05:22.084" v="1825" actId="1076"/>
          <ac:spMkLst>
            <pc:docMk/>
            <pc:sldMk cId="3874250971" sldId="388"/>
            <ac:spMk id="15" creationId="{7E57EF9E-A28E-E460-C4C4-99610560D58D}"/>
          </ac:spMkLst>
        </pc:spChg>
        <pc:spChg chg="add mod">
          <ac:chgData name="Robin Hogan" userId="e4b01162-5616-4fa8-93cd-73a294732d4a" providerId="ADAL" clId="{8C5BFA1B-E0FA-589E-AF13-67DE26A947DF}" dt="2026-06-07T09:05:27.993" v="1826" actId="1076"/>
          <ac:spMkLst>
            <pc:docMk/>
            <pc:sldMk cId="3874250971" sldId="388"/>
            <ac:spMk id="16" creationId="{2C249D6A-3EF6-5D41-5FE6-C1C27AD95082}"/>
          </ac:spMkLst>
        </pc:spChg>
        <pc:spChg chg="add mod">
          <ac:chgData name="Robin Hogan" userId="e4b01162-5616-4fa8-93cd-73a294732d4a" providerId="ADAL" clId="{8C5BFA1B-E0FA-589E-AF13-67DE26A947DF}" dt="2026-06-07T10:11:19.179" v="3544" actId="478"/>
          <ac:spMkLst>
            <pc:docMk/>
            <pc:sldMk cId="3874250971" sldId="388"/>
            <ac:spMk id="18" creationId="{AF578D85-27AA-CB9C-BE5B-A5565FD00077}"/>
          </ac:spMkLst>
        </pc:spChg>
        <pc:spChg chg="add mod">
          <ac:chgData name="Robin Hogan" userId="e4b01162-5616-4fa8-93cd-73a294732d4a" providerId="ADAL" clId="{8C5BFA1B-E0FA-589E-AF13-67DE26A947DF}" dt="2026-06-07T10:14:49.123" v="3633" actId="1076"/>
          <ac:spMkLst>
            <pc:docMk/>
            <pc:sldMk cId="3874250971" sldId="388"/>
            <ac:spMk id="19" creationId="{F0CE43C0-95A4-1124-852B-533D4AC43C44}"/>
          </ac:spMkLst>
        </pc:spChg>
        <pc:spChg chg="add mod">
          <ac:chgData name="Robin Hogan" userId="e4b01162-5616-4fa8-93cd-73a294732d4a" providerId="ADAL" clId="{8C5BFA1B-E0FA-589E-AF13-67DE26A947DF}" dt="2026-06-07T10:14:58.194" v="3638" actId="1038"/>
          <ac:spMkLst>
            <pc:docMk/>
            <pc:sldMk cId="3874250971" sldId="388"/>
            <ac:spMk id="20" creationId="{47156927-7674-9AA7-5539-944B5B069818}"/>
          </ac:spMkLst>
        </pc:spChg>
        <pc:picChg chg="add mod">
          <ac:chgData name="Robin Hogan" userId="e4b01162-5616-4fa8-93cd-73a294732d4a" providerId="ADAL" clId="{8C5BFA1B-E0FA-589E-AF13-67DE26A947DF}" dt="2026-06-07T09:05:33.498" v="1830" actId="1037"/>
          <ac:picMkLst>
            <pc:docMk/>
            <pc:sldMk cId="3874250971" sldId="388"/>
            <ac:picMk id="6" creationId="{389AC248-3C6F-F108-EAD2-886508A31FD0}"/>
          </ac:picMkLst>
        </pc:picChg>
        <pc:picChg chg="add mod modCrop">
          <ac:chgData name="Robin Hogan" userId="e4b01162-5616-4fa8-93cd-73a294732d4a" providerId="ADAL" clId="{8C5BFA1B-E0FA-589E-AF13-67DE26A947DF}" dt="2026-06-07T09:32:42.426" v="2257" actId="1035"/>
          <ac:picMkLst>
            <pc:docMk/>
            <pc:sldMk cId="3874250971" sldId="388"/>
            <ac:picMk id="8" creationId="{8DE4E55C-7BF7-CE4A-D4F6-FB3ABA153774}"/>
          </ac:picMkLst>
        </pc:picChg>
      </pc:sldChg>
      <pc:sldChg chg="addSp modSp new del mod">
        <pc:chgData name="Robin Hogan" userId="e4b01162-5616-4fa8-93cd-73a294732d4a" providerId="ADAL" clId="{8C5BFA1B-E0FA-589E-AF13-67DE26A947DF}" dt="2026-06-07T12:30:39.945" v="5751" actId="2696"/>
        <pc:sldMkLst>
          <pc:docMk/>
          <pc:sldMk cId="2610429709" sldId="389"/>
        </pc:sldMkLst>
        <pc:picChg chg="add mod modCrop">
          <ac:chgData name="Robin Hogan" userId="e4b01162-5616-4fa8-93cd-73a294732d4a" providerId="ADAL" clId="{8C5BFA1B-E0FA-589E-AF13-67DE26A947DF}" dt="2026-06-07T12:18:06.268" v="5474" actId="1076"/>
          <ac:picMkLst>
            <pc:docMk/>
            <pc:sldMk cId="2610429709" sldId="389"/>
            <ac:picMk id="5" creationId="{7B02999B-1D94-C5B5-C0A4-E4DA9F93B6F3}"/>
          </ac:picMkLst>
        </pc:picChg>
        <pc:picChg chg="add mod modCrop">
          <ac:chgData name="Robin Hogan" userId="e4b01162-5616-4fa8-93cd-73a294732d4a" providerId="ADAL" clId="{8C5BFA1B-E0FA-589E-AF13-67DE26A947DF}" dt="2026-06-07T12:18:02.486" v="5473" actId="1076"/>
          <ac:picMkLst>
            <pc:docMk/>
            <pc:sldMk cId="2610429709" sldId="389"/>
            <ac:picMk id="6" creationId="{805588B3-D443-86ED-94C6-1AFF61D0C403}"/>
          </ac:picMkLst>
        </pc:picChg>
      </pc:sldChg>
      <pc:sldChg chg="addSp modSp new add del mod">
        <pc:chgData name="Robin Hogan" userId="e4b01162-5616-4fa8-93cd-73a294732d4a" providerId="ADAL" clId="{8C5BFA1B-E0FA-589E-AF13-67DE26A947DF}" dt="2026-06-07T12:54:55.122" v="7376" actId="2696"/>
        <pc:sldMkLst>
          <pc:docMk/>
          <pc:sldMk cId="2950559094" sldId="390"/>
        </pc:sldMkLst>
      </pc:sldChg>
      <pc:sldChg chg="addSp delSp modSp new mod modAnim">
        <pc:chgData name="Robin Hogan" userId="e4b01162-5616-4fa8-93cd-73a294732d4a" providerId="ADAL" clId="{8C5BFA1B-E0FA-589E-AF13-67DE26A947DF}" dt="2026-06-07T12:36:16.353" v="5924" actId="113"/>
        <pc:sldMkLst>
          <pc:docMk/>
          <pc:sldMk cId="3905567373" sldId="391"/>
        </pc:sldMkLst>
        <pc:spChg chg="mod">
          <ac:chgData name="Robin Hogan" userId="e4b01162-5616-4fa8-93cd-73a294732d4a" providerId="ADAL" clId="{8C5BFA1B-E0FA-589E-AF13-67DE26A947DF}" dt="2026-06-07T12:35:16.506" v="5923" actId="20577"/>
          <ac:spMkLst>
            <pc:docMk/>
            <pc:sldMk cId="3905567373" sldId="391"/>
            <ac:spMk id="2" creationId="{369B4C86-94FD-E771-194F-6FD64B0DE388}"/>
          </ac:spMkLst>
        </pc:spChg>
        <pc:spChg chg="del mod">
          <ac:chgData name="Robin Hogan" userId="e4b01162-5616-4fa8-93cd-73a294732d4a" providerId="ADAL" clId="{8C5BFA1B-E0FA-589E-AF13-67DE26A947DF}" dt="2026-06-07T07:01:57.140" v="1035" actId="34307"/>
          <ac:spMkLst>
            <pc:docMk/>
            <pc:sldMk cId="3905567373" sldId="391"/>
            <ac:spMk id="3" creationId="{B7F2D17B-13E0-B954-306F-CECBAFAEF782}"/>
          </ac:spMkLst>
        </pc:spChg>
        <pc:spChg chg="add mod">
          <ac:chgData name="Robin Hogan" userId="e4b01162-5616-4fa8-93cd-73a294732d4a" providerId="ADAL" clId="{8C5BFA1B-E0FA-589E-AF13-67DE26A947DF}" dt="2026-06-07T08:53:59.749" v="1656" actId="1038"/>
          <ac:spMkLst>
            <pc:docMk/>
            <pc:sldMk cId="3905567373" sldId="391"/>
            <ac:spMk id="7" creationId="{1654B85A-B806-8C47-F73A-A70D5E18D1D1}"/>
          </ac:spMkLst>
        </pc:spChg>
        <pc:spChg chg="add mod">
          <ac:chgData name="Robin Hogan" userId="e4b01162-5616-4fa8-93cd-73a294732d4a" providerId="ADAL" clId="{8C5BFA1B-E0FA-589E-AF13-67DE26A947DF}" dt="2026-06-07T12:36:16.353" v="5924" actId="113"/>
          <ac:spMkLst>
            <pc:docMk/>
            <pc:sldMk cId="3905567373" sldId="391"/>
            <ac:spMk id="8" creationId="{0A53A946-85A5-AE3F-7F8B-29DEA464754A}"/>
          </ac:spMkLst>
        </pc:spChg>
        <pc:spChg chg="add mod">
          <ac:chgData name="Robin Hogan" userId="e4b01162-5616-4fa8-93cd-73a294732d4a" providerId="ADAL" clId="{8C5BFA1B-E0FA-589E-AF13-67DE26A947DF}" dt="2026-06-07T07:23:49.213" v="1454"/>
          <ac:spMkLst>
            <pc:docMk/>
            <pc:sldMk cId="3905567373" sldId="391"/>
            <ac:spMk id="9" creationId="{13C3C85A-2CF7-F88F-5C2C-0F332C6DC8FB}"/>
          </ac:spMkLst>
        </pc:spChg>
        <pc:spChg chg="add mod">
          <ac:chgData name="Robin Hogan" userId="e4b01162-5616-4fa8-93cd-73a294732d4a" providerId="ADAL" clId="{8C5BFA1B-E0FA-589E-AF13-67DE26A947DF}" dt="2026-06-07T07:24:13.081" v="1456"/>
          <ac:spMkLst>
            <pc:docMk/>
            <pc:sldMk cId="3905567373" sldId="391"/>
            <ac:spMk id="10" creationId="{42AFED9F-CBB1-E6E3-FE03-C6594D77D71A}"/>
          </ac:spMkLst>
        </pc:spChg>
        <pc:spChg chg="add mod">
          <ac:chgData name="Robin Hogan" userId="e4b01162-5616-4fa8-93cd-73a294732d4a" providerId="ADAL" clId="{8C5BFA1B-E0FA-589E-AF13-67DE26A947DF}" dt="2026-06-07T07:32:32.439" v="1532" actId="692"/>
          <ac:spMkLst>
            <pc:docMk/>
            <pc:sldMk cId="3905567373" sldId="391"/>
            <ac:spMk id="11" creationId="{2C214AFC-0312-DE15-B4ED-4A80817EC22B}"/>
          </ac:spMkLst>
        </pc:spChg>
        <pc:spChg chg="add mod">
          <ac:chgData name="Robin Hogan" userId="e4b01162-5616-4fa8-93cd-73a294732d4a" providerId="ADAL" clId="{8C5BFA1B-E0FA-589E-AF13-67DE26A947DF}" dt="2026-06-07T07:32:32.439" v="1532" actId="692"/>
          <ac:spMkLst>
            <pc:docMk/>
            <pc:sldMk cId="3905567373" sldId="391"/>
            <ac:spMk id="12" creationId="{C4AC7EA7-6DD5-B60B-57A8-C09119D3D4F2}"/>
          </ac:spMkLst>
        </pc:spChg>
        <pc:spChg chg="add mod">
          <ac:chgData name="Robin Hogan" userId="e4b01162-5616-4fa8-93cd-73a294732d4a" providerId="ADAL" clId="{8C5BFA1B-E0FA-589E-AF13-67DE26A947DF}" dt="2026-06-07T07:39:29.711" v="1611" actId="767"/>
          <ac:spMkLst>
            <pc:docMk/>
            <pc:sldMk cId="3905567373" sldId="391"/>
            <ac:spMk id="15" creationId="{4FE55B54-8EE5-7022-D9F0-338372113D76}"/>
          </ac:spMkLst>
        </pc:spChg>
        <pc:spChg chg="add mod">
          <ac:chgData name="Robin Hogan" userId="e4b01162-5616-4fa8-93cd-73a294732d4a" providerId="ADAL" clId="{8C5BFA1B-E0FA-589E-AF13-67DE26A947DF}" dt="2026-06-07T07:41:36.933" v="1639" actId="1076"/>
          <ac:spMkLst>
            <pc:docMk/>
            <pc:sldMk cId="3905567373" sldId="391"/>
            <ac:spMk id="16" creationId="{DF92E867-DF4C-FD0C-FA83-E5C168A77857}"/>
          </ac:spMkLst>
        </pc:spChg>
        <pc:picChg chg="add mod">
          <ac:chgData name="Robin Hogan" userId="e4b01162-5616-4fa8-93cd-73a294732d4a" providerId="ADAL" clId="{8C5BFA1B-E0FA-589E-AF13-67DE26A947DF}" dt="2026-06-07T07:31:31.080" v="1527" actId="1076"/>
          <ac:picMkLst>
            <pc:docMk/>
            <pc:sldMk cId="3905567373" sldId="391"/>
            <ac:picMk id="5" creationId="{26DE15DD-785F-8163-E376-28B1F4902953}"/>
          </ac:picMkLst>
        </pc:picChg>
        <pc:picChg chg="add del mod ord">
          <ac:chgData name="Robin Hogan" userId="e4b01162-5616-4fa8-93cd-73a294732d4a" providerId="ADAL" clId="{8C5BFA1B-E0FA-589E-AF13-67DE26A947DF}" dt="2026-06-07T07:02:32.905" v="1038" actId="478"/>
          <ac:picMkLst>
            <pc:docMk/>
            <pc:sldMk cId="3905567373" sldId="391"/>
            <ac:picMk id="6" creationId="{16DB3262-5336-3986-EBCB-9CB0F8C7EE20}"/>
          </ac:picMkLst>
        </pc:picChg>
        <pc:cxnChg chg="add mod">
          <ac:chgData name="Robin Hogan" userId="e4b01162-5616-4fa8-93cd-73a294732d4a" providerId="ADAL" clId="{8C5BFA1B-E0FA-589E-AF13-67DE26A947DF}" dt="2026-06-07T07:36:30.017" v="1593" actId="1036"/>
          <ac:cxnSpMkLst>
            <pc:docMk/>
            <pc:sldMk cId="3905567373" sldId="391"/>
            <ac:cxnSpMk id="14" creationId="{C765A12B-71C3-B970-2E64-637214C0846F}"/>
          </ac:cxnSpMkLst>
        </pc:cxnChg>
      </pc:sldChg>
      <pc:sldChg chg="addSp delSp modSp add del mod delAnim modAnim">
        <pc:chgData name="Robin Hogan" userId="e4b01162-5616-4fa8-93cd-73a294732d4a" providerId="ADAL" clId="{8C5BFA1B-E0FA-589E-AF13-67DE26A947DF}" dt="2026-06-07T11:01:19.749" v="4747" actId="2696"/>
        <pc:sldMkLst>
          <pc:docMk/>
          <pc:sldMk cId="264116790" sldId="392"/>
        </pc:sldMkLst>
        <pc:spChg chg="mod">
          <ac:chgData name="Robin Hogan" userId="e4b01162-5616-4fa8-93cd-73a294732d4a" providerId="ADAL" clId="{8C5BFA1B-E0FA-589E-AF13-67DE26A947DF}" dt="2026-06-07T10:58:31.176" v="4729" actId="20577"/>
          <ac:spMkLst>
            <pc:docMk/>
            <pc:sldMk cId="264116790" sldId="392"/>
            <ac:spMk id="3" creationId="{A57E02DE-E418-5C3F-0062-2D8DD2DFBE79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4" creationId="{9492FB17-7192-9459-EC86-2BD9C96C0168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5" creationId="{CCF30740-38BB-8D81-70C2-DD7BC5D7FB2A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6" creationId="{DE1AF56B-D9FA-1DEC-8FC5-0CC4F559778D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8" creationId="{E98D9305-050D-9CB4-C260-55CBE5E7D224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11" creationId="{D5390D5B-9BDF-4B2D-87D6-22FA36BB66B9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13" creationId="{404EF4EF-3556-C62A-BE64-F242E3F994A2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16" creationId="{D2F75C48-781A-4CE4-CE95-F64B06FDE9D4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60" creationId="{896EB3C7-8547-330C-1FDA-B3BD5B873804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145" creationId="{2B7EED46-CC5A-0093-6916-9A286BDC581E}"/>
          </ac:spMkLst>
        </pc:spChg>
        <pc:spChg chg="del">
          <ac:chgData name="Robin Hogan" userId="e4b01162-5616-4fa8-93cd-73a294732d4a" providerId="ADAL" clId="{8C5BFA1B-E0FA-589E-AF13-67DE26A947DF}" dt="2026-06-07T10:58:23.188" v="4728" actId="478"/>
          <ac:spMkLst>
            <pc:docMk/>
            <pc:sldMk cId="264116790" sldId="392"/>
            <ac:spMk id="146" creationId="{7EE705C0-AFF7-CD95-BD5B-D63E3F468BC3}"/>
          </ac:spMkLst>
        </pc:spChg>
        <pc:picChg chg="add mod modCrop">
          <ac:chgData name="Robin Hogan" userId="e4b01162-5616-4fa8-93cd-73a294732d4a" providerId="ADAL" clId="{8C5BFA1B-E0FA-589E-AF13-67DE26A947DF}" dt="2026-06-07T10:59:54.437" v="4743" actId="1036"/>
          <ac:picMkLst>
            <pc:docMk/>
            <pc:sldMk cId="264116790" sldId="392"/>
            <ac:picMk id="18" creationId="{C92C0E76-0C93-F326-481D-90B47C5ECD12}"/>
          </ac:picMkLst>
        </pc:picChg>
        <pc:picChg chg="add mod modCrop">
          <ac:chgData name="Robin Hogan" userId="e4b01162-5616-4fa8-93cd-73a294732d4a" providerId="ADAL" clId="{8C5BFA1B-E0FA-589E-AF13-67DE26A947DF}" dt="2026-06-07T10:59:54.437" v="4743" actId="1036"/>
          <ac:picMkLst>
            <pc:docMk/>
            <pc:sldMk cId="264116790" sldId="392"/>
            <ac:picMk id="21" creationId="{F56778DA-4950-EA39-690F-9953EFC8FEE8}"/>
          </ac:picMkLst>
        </pc:picChg>
      </pc:sldChg>
      <pc:sldChg chg="addSp modSp new mod modAnim">
        <pc:chgData name="Robin Hogan" userId="e4b01162-5616-4fa8-93cd-73a294732d4a" providerId="ADAL" clId="{8C5BFA1B-E0FA-589E-AF13-67DE26A947DF}" dt="2026-06-07T14:50:02.840" v="7566" actId="2085"/>
        <pc:sldMkLst>
          <pc:docMk/>
          <pc:sldMk cId="1152052095" sldId="393"/>
        </pc:sldMkLst>
        <pc:spChg chg="mod">
          <ac:chgData name="Robin Hogan" userId="e4b01162-5616-4fa8-93cd-73a294732d4a" providerId="ADAL" clId="{8C5BFA1B-E0FA-589E-AF13-67DE26A947DF}" dt="2026-06-07T12:23:31.943" v="5681" actId="20577"/>
          <ac:spMkLst>
            <pc:docMk/>
            <pc:sldMk cId="1152052095" sldId="393"/>
            <ac:spMk id="2" creationId="{71EC0AF1-1A52-9130-30DD-9CC6FAC353BA}"/>
          </ac:spMkLst>
        </pc:spChg>
        <pc:spChg chg="mod">
          <ac:chgData name="Robin Hogan" userId="e4b01162-5616-4fa8-93cd-73a294732d4a" providerId="ADAL" clId="{8C5BFA1B-E0FA-589E-AF13-67DE26A947DF}" dt="2026-06-07T14:50:02.840" v="7566" actId="2085"/>
          <ac:spMkLst>
            <pc:docMk/>
            <pc:sldMk cId="1152052095" sldId="393"/>
            <ac:spMk id="3" creationId="{E16A732F-565A-132C-E70C-22C2A34CA69A}"/>
          </ac:spMkLst>
        </pc:spChg>
        <pc:spChg chg="add mod">
          <ac:chgData name="Robin Hogan" userId="e4b01162-5616-4fa8-93cd-73a294732d4a" providerId="ADAL" clId="{8C5BFA1B-E0FA-589E-AF13-67DE26A947DF}" dt="2026-06-07T11:04:58.997" v="4891" actId="1038"/>
          <ac:spMkLst>
            <pc:docMk/>
            <pc:sldMk cId="1152052095" sldId="393"/>
            <ac:spMk id="6" creationId="{F720ECA8-BCF9-300E-36AE-88B3727E6209}"/>
          </ac:spMkLst>
        </pc:spChg>
        <pc:spChg chg="add mod">
          <ac:chgData name="Robin Hogan" userId="e4b01162-5616-4fa8-93cd-73a294732d4a" providerId="ADAL" clId="{8C5BFA1B-E0FA-589E-AF13-67DE26A947DF}" dt="2026-06-07T11:05:02.154" v="4893" actId="1038"/>
          <ac:spMkLst>
            <pc:docMk/>
            <pc:sldMk cId="1152052095" sldId="393"/>
            <ac:spMk id="7" creationId="{AE27AEA8-F418-9E45-C78E-1E7B939F55A1}"/>
          </ac:spMkLst>
        </pc:spChg>
        <pc:spChg chg="add mod">
          <ac:chgData name="Robin Hogan" userId="e4b01162-5616-4fa8-93cd-73a294732d4a" providerId="ADAL" clId="{8C5BFA1B-E0FA-589E-AF13-67DE26A947DF}" dt="2026-06-07T11:59:36.234" v="4934" actId="1035"/>
          <ac:spMkLst>
            <pc:docMk/>
            <pc:sldMk cId="1152052095" sldId="393"/>
            <ac:spMk id="8" creationId="{B3E34927-5D2E-1864-93FF-DECA7F97EA38}"/>
          </ac:spMkLst>
        </pc:spChg>
        <pc:spChg chg="add mod">
          <ac:chgData name="Robin Hogan" userId="e4b01162-5616-4fa8-93cd-73a294732d4a" providerId="ADAL" clId="{8C5BFA1B-E0FA-589E-AF13-67DE26A947DF}" dt="2026-06-07T12:01:53.876" v="5026" actId="1035"/>
          <ac:spMkLst>
            <pc:docMk/>
            <pc:sldMk cId="1152052095" sldId="393"/>
            <ac:spMk id="9" creationId="{4324A7B5-BDD4-A768-0910-74EA87B17340}"/>
          </ac:spMkLst>
        </pc:spChg>
        <pc:spChg chg="add mod">
          <ac:chgData name="Robin Hogan" userId="e4b01162-5616-4fa8-93cd-73a294732d4a" providerId="ADAL" clId="{8C5BFA1B-E0FA-589E-AF13-67DE26A947DF}" dt="2026-06-07T12:00:34.982" v="5022" actId="1035"/>
          <ac:spMkLst>
            <pc:docMk/>
            <pc:sldMk cId="1152052095" sldId="393"/>
            <ac:spMk id="10" creationId="{0C6134F5-0CF9-0165-DCC0-4B4B4E13E8BF}"/>
          </ac:spMkLst>
        </pc:spChg>
        <pc:spChg chg="add mod">
          <ac:chgData name="Robin Hogan" userId="e4b01162-5616-4fa8-93cd-73a294732d4a" providerId="ADAL" clId="{8C5BFA1B-E0FA-589E-AF13-67DE26A947DF}" dt="2026-06-07T12:11:33.112" v="5425" actId="1037"/>
          <ac:spMkLst>
            <pc:docMk/>
            <pc:sldMk cId="1152052095" sldId="393"/>
            <ac:spMk id="11" creationId="{12679F39-D1C8-CFC2-AFBF-0DE99F32EBF8}"/>
          </ac:spMkLst>
        </pc:spChg>
        <pc:spChg chg="add mod">
          <ac:chgData name="Robin Hogan" userId="e4b01162-5616-4fa8-93cd-73a294732d4a" providerId="ADAL" clId="{8C5BFA1B-E0FA-589E-AF13-67DE26A947DF}" dt="2026-06-07T14:47:39.147" v="7552" actId="14100"/>
          <ac:spMkLst>
            <pc:docMk/>
            <pc:sldMk cId="1152052095" sldId="393"/>
            <ac:spMk id="12" creationId="{E2B391BC-5924-6277-67EE-EE4055553B7F}"/>
          </ac:spMkLst>
        </pc:spChg>
        <pc:spChg chg="add mod">
          <ac:chgData name="Robin Hogan" userId="e4b01162-5616-4fa8-93cd-73a294732d4a" providerId="ADAL" clId="{8C5BFA1B-E0FA-589E-AF13-67DE26A947DF}" dt="2026-06-07T14:48:57.222" v="7560" actId="208"/>
          <ac:spMkLst>
            <pc:docMk/>
            <pc:sldMk cId="1152052095" sldId="393"/>
            <ac:spMk id="13" creationId="{84D1B192-5770-FE9E-DF23-96EAC68C2346}"/>
          </ac:spMkLst>
        </pc:spChg>
        <pc:picChg chg="add mod">
          <ac:chgData name="Robin Hogan" userId="e4b01162-5616-4fa8-93cd-73a294732d4a" providerId="ADAL" clId="{8C5BFA1B-E0FA-589E-AF13-67DE26A947DF}" dt="2026-06-07T11:00:25.712" v="4746"/>
          <ac:picMkLst>
            <pc:docMk/>
            <pc:sldMk cId="1152052095" sldId="393"/>
            <ac:picMk id="4" creationId="{5E5497C5-9ABD-117D-5C71-3BFCB192CCB1}"/>
          </ac:picMkLst>
        </pc:picChg>
        <pc:picChg chg="add mod">
          <ac:chgData name="Robin Hogan" userId="e4b01162-5616-4fa8-93cd-73a294732d4a" providerId="ADAL" clId="{8C5BFA1B-E0FA-589E-AF13-67DE26A947DF}" dt="2026-06-07T11:00:25.712" v="4746"/>
          <ac:picMkLst>
            <pc:docMk/>
            <pc:sldMk cId="1152052095" sldId="393"/>
            <ac:picMk id="5" creationId="{68D2C5A5-FB92-2E77-17F9-B53BE2B288AA}"/>
          </ac:picMkLst>
        </pc:picChg>
      </pc:sldChg>
      <pc:sldChg chg="addSp delSp modSp add del mod">
        <pc:chgData name="Robin Hogan" userId="e4b01162-5616-4fa8-93cd-73a294732d4a" providerId="ADAL" clId="{8C5BFA1B-E0FA-589E-AF13-67DE26A947DF}" dt="2026-06-07T12:11:53.046" v="5454" actId="2696"/>
        <pc:sldMkLst>
          <pc:docMk/>
          <pc:sldMk cId="3603337834" sldId="394"/>
        </pc:sldMkLst>
        <pc:spChg chg="mod">
          <ac:chgData name="Robin Hogan" userId="e4b01162-5616-4fa8-93cd-73a294732d4a" providerId="ADAL" clId="{8C5BFA1B-E0FA-589E-AF13-67DE26A947DF}" dt="2026-06-07T11:58:36.865" v="4900" actId="20577"/>
          <ac:spMkLst>
            <pc:docMk/>
            <pc:sldMk cId="3603337834" sldId="394"/>
            <ac:spMk id="2" creationId="{79015DFA-CE3D-7022-171C-951C51B990A6}"/>
          </ac:spMkLst>
        </pc:spChg>
        <pc:spChg chg="mod">
          <ac:chgData name="Robin Hogan" userId="e4b01162-5616-4fa8-93cd-73a294732d4a" providerId="ADAL" clId="{8C5BFA1B-E0FA-589E-AF13-67DE26A947DF}" dt="2026-06-07T12:02:34.675" v="5027" actId="20577"/>
          <ac:spMkLst>
            <pc:docMk/>
            <pc:sldMk cId="3603337834" sldId="394"/>
            <ac:spMk id="3" creationId="{0740D9C6-BEAC-1CFC-58C7-16C35496EA9A}"/>
          </ac:spMkLst>
        </pc:spChg>
        <pc:picChg chg="del">
          <ac:chgData name="Robin Hogan" userId="e4b01162-5616-4fa8-93cd-73a294732d4a" providerId="ADAL" clId="{8C5BFA1B-E0FA-589E-AF13-67DE26A947DF}" dt="2026-06-07T11:02:43.334" v="4764" actId="478"/>
          <ac:picMkLst>
            <pc:docMk/>
            <pc:sldMk cId="3603337834" sldId="394"/>
            <ac:picMk id="4" creationId="{CB486856-1CA0-8D39-0941-23498B1DFE4E}"/>
          </ac:picMkLst>
        </pc:picChg>
        <pc:picChg chg="del">
          <ac:chgData name="Robin Hogan" userId="e4b01162-5616-4fa8-93cd-73a294732d4a" providerId="ADAL" clId="{8C5BFA1B-E0FA-589E-AF13-67DE26A947DF}" dt="2026-06-07T11:02:41.903" v="4763" actId="478"/>
          <ac:picMkLst>
            <pc:docMk/>
            <pc:sldMk cId="3603337834" sldId="394"/>
            <ac:picMk id="5" creationId="{318F46C2-A38A-F12A-C16F-95F3624F32C9}"/>
          </ac:picMkLst>
        </pc:picChg>
        <pc:picChg chg="add mod modCrop">
          <ac:chgData name="Robin Hogan" userId="e4b01162-5616-4fa8-93cd-73a294732d4a" providerId="ADAL" clId="{8C5BFA1B-E0FA-589E-AF13-67DE26A947DF}" dt="2026-06-07T11:02:36.822" v="4762" actId="171"/>
          <ac:picMkLst>
            <pc:docMk/>
            <pc:sldMk cId="3603337834" sldId="394"/>
            <ac:picMk id="6" creationId="{196614D1-C448-85DD-9A35-CC871F7EFD7A}"/>
          </ac:picMkLst>
        </pc:picChg>
        <pc:picChg chg="add mod modCrop">
          <ac:chgData name="Robin Hogan" userId="e4b01162-5616-4fa8-93cd-73a294732d4a" providerId="ADAL" clId="{8C5BFA1B-E0FA-589E-AF13-67DE26A947DF}" dt="2026-06-07T11:02:36.822" v="4762" actId="171"/>
          <ac:picMkLst>
            <pc:docMk/>
            <pc:sldMk cId="3603337834" sldId="394"/>
            <ac:picMk id="7" creationId="{2BB153BC-8B6B-F784-AA3F-DED204DCA0F6}"/>
          </ac:picMkLst>
        </pc:picChg>
      </pc:sldChg>
      <pc:sldChg chg="addSp delSp modSp add mod modAnim">
        <pc:chgData name="Robin Hogan" userId="e4b01162-5616-4fa8-93cd-73a294732d4a" providerId="ADAL" clId="{8C5BFA1B-E0FA-589E-AF13-67DE26A947DF}" dt="2026-06-07T14:51:00.067" v="7569" actId="207"/>
        <pc:sldMkLst>
          <pc:docMk/>
          <pc:sldMk cId="485309170" sldId="395"/>
        </pc:sldMkLst>
        <pc:spChg chg="mod">
          <ac:chgData name="Robin Hogan" userId="e4b01162-5616-4fa8-93cd-73a294732d4a" providerId="ADAL" clId="{8C5BFA1B-E0FA-589E-AF13-67DE26A947DF}" dt="2026-06-07T12:11:47.887" v="5453" actId="20577"/>
          <ac:spMkLst>
            <pc:docMk/>
            <pc:sldMk cId="485309170" sldId="395"/>
            <ac:spMk id="2" creationId="{473863EC-3DC4-DDDE-DFAC-578D409317AA}"/>
          </ac:spMkLst>
        </pc:spChg>
        <pc:spChg chg="mod">
          <ac:chgData name="Robin Hogan" userId="e4b01162-5616-4fa8-93cd-73a294732d4a" providerId="ADAL" clId="{8C5BFA1B-E0FA-589E-AF13-67DE26A947DF}" dt="2026-06-07T14:51:00.067" v="7569" actId="207"/>
          <ac:spMkLst>
            <pc:docMk/>
            <pc:sldMk cId="485309170" sldId="395"/>
            <ac:spMk id="3" creationId="{E827928B-0DC8-8471-C88D-9012D5E164BB}"/>
          </ac:spMkLst>
        </pc:spChg>
        <pc:spChg chg="mod">
          <ac:chgData name="Robin Hogan" userId="e4b01162-5616-4fa8-93cd-73a294732d4a" providerId="ADAL" clId="{8C5BFA1B-E0FA-589E-AF13-67DE26A947DF}" dt="2026-06-07T12:11:27.943" v="5423" actId="1037"/>
          <ac:spMkLst>
            <pc:docMk/>
            <pc:sldMk cId="485309170" sldId="395"/>
            <ac:spMk id="11" creationId="{355EA81B-3C4F-B6E2-505E-759B6BB40965}"/>
          </ac:spMkLst>
        </pc:spChg>
        <pc:spChg chg="add mod">
          <ac:chgData name="Robin Hogan" userId="e4b01162-5616-4fa8-93cd-73a294732d4a" providerId="ADAL" clId="{8C5BFA1B-E0FA-589E-AF13-67DE26A947DF}" dt="2026-06-07T14:50:44.994" v="7567"/>
          <ac:spMkLst>
            <pc:docMk/>
            <pc:sldMk cId="485309170" sldId="395"/>
            <ac:spMk id="14" creationId="{BAB602C0-B5AB-5193-DC29-7DEE805CE2AB}"/>
          </ac:spMkLst>
        </pc:spChg>
        <pc:spChg chg="add mod">
          <ac:chgData name="Robin Hogan" userId="e4b01162-5616-4fa8-93cd-73a294732d4a" providerId="ADAL" clId="{8C5BFA1B-E0FA-589E-AF13-67DE26A947DF}" dt="2026-06-07T14:50:44.994" v="7567"/>
          <ac:spMkLst>
            <pc:docMk/>
            <pc:sldMk cId="485309170" sldId="395"/>
            <ac:spMk id="15" creationId="{C789AAA7-40B8-4AF0-AD97-E8D15E2B28D0}"/>
          </ac:spMkLst>
        </pc:spChg>
        <pc:picChg chg="del">
          <ac:chgData name="Robin Hogan" userId="e4b01162-5616-4fa8-93cd-73a294732d4a" providerId="ADAL" clId="{8C5BFA1B-E0FA-589E-AF13-67DE26A947DF}" dt="2026-06-07T12:09:41.213" v="5395" actId="478"/>
          <ac:picMkLst>
            <pc:docMk/>
            <pc:sldMk cId="485309170" sldId="395"/>
            <ac:picMk id="4" creationId="{1C6871FA-5382-EA82-FFE0-8291231B9FCD}"/>
          </ac:picMkLst>
        </pc:picChg>
        <pc:picChg chg="del">
          <ac:chgData name="Robin Hogan" userId="e4b01162-5616-4fa8-93cd-73a294732d4a" providerId="ADAL" clId="{8C5BFA1B-E0FA-589E-AF13-67DE26A947DF}" dt="2026-06-07T12:09:39.729" v="5394" actId="478"/>
          <ac:picMkLst>
            <pc:docMk/>
            <pc:sldMk cId="485309170" sldId="395"/>
            <ac:picMk id="5" creationId="{873D39B3-E9B9-953E-1FB6-2E61AEBECD1B}"/>
          </ac:picMkLst>
        </pc:picChg>
        <pc:picChg chg="add mod">
          <ac:chgData name="Robin Hogan" userId="e4b01162-5616-4fa8-93cd-73a294732d4a" providerId="ADAL" clId="{8C5BFA1B-E0FA-589E-AF13-67DE26A947DF}" dt="2026-06-07T12:10:04.043" v="5397" actId="167"/>
          <ac:picMkLst>
            <pc:docMk/>
            <pc:sldMk cId="485309170" sldId="395"/>
            <ac:picMk id="12" creationId="{05104DB0-6BCC-2350-4AA5-1176C5986271}"/>
          </ac:picMkLst>
        </pc:picChg>
        <pc:picChg chg="add mod">
          <ac:chgData name="Robin Hogan" userId="e4b01162-5616-4fa8-93cd-73a294732d4a" providerId="ADAL" clId="{8C5BFA1B-E0FA-589E-AF13-67DE26A947DF}" dt="2026-06-07T12:10:04.043" v="5397" actId="167"/>
          <ac:picMkLst>
            <pc:docMk/>
            <pc:sldMk cId="485309170" sldId="395"/>
            <ac:picMk id="13" creationId="{30FD1199-1145-D53F-4B64-DF44D4FC5956}"/>
          </ac:picMkLst>
        </pc:picChg>
      </pc:sldChg>
      <pc:sldChg chg="addSp delSp modSp add mod modAnim">
        <pc:chgData name="Robin Hogan" userId="e4b01162-5616-4fa8-93cd-73a294732d4a" providerId="ADAL" clId="{8C5BFA1B-E0FA-589E-AF13-67DE26A947DF}" dt="2026-06-07T12:28:31.757" v="5713" actId="14100"/>
        <pc:sldMkLst>
          <pc:docMk/>
          <pc:sldMk cId="3480498205" sldId="396"/>
        </pc:sldMkLst>
        <pc:spChg chg="mod">
          <ac:chgData name="Robin Hogan" userId="e4b01162-5616-4fa8-93cd-73a294732d4a" providerId="ADAL" clId="{8C5BFA1B-E0FA-589E-AF13-67DE26A947DF}" dt="2026-06-07T12:23:08.554" v="5652" actId="20577"/>
          <ac:spMkLst>
            <pc:docMk/>
            <pc:sldMk cId="3480498205" sldId="396"/>
            <ac:spMk id="2" creationId="{C27D4F83-79D4-C318-F40B-E7E8634695C6}"/>
          </ac:spMkLst>
        </pc:spChg>
        <pc:spChg chg="mod">
          <ac:chgData name="Robin Hogan" userId="e4b01162-5616-4fa8-93cd-73a294732d4a" providerId="ADAL" clId="{8C5BFA1B-E0FA-589E-AF13-67DE26A947DF}" dt="2026-06-07T12:28:31.757" v="5713" actId="14100"/>
          <ac:spMkLst>
            <pc:docMk/>
            <pc:sldMk cId="3480498205" sldId="396"/>
            <ac:spMk id="3" creationId="{19EE71B3-7AFF-51EE-636B-0385BBE24F8C}"/>
          </ac:spMkLst>
        </pc:spChg>
        <pc:spChg chg="mod">
          <ac:chgData name="Robin Hogan" userId="e4b01162-5616-4fa8-93cd-73a294732d4a" providerId="ADAL" clId="{8C5BFA1B-E0FA-589E-AF13-67DE26A947DF}" dt="2026-06-07T12:20:19.904" v="5535" actId="1076"/>
          <ac:spMkLst>
            <pc:docMk/>
            <pc:sldMk cId="3480498205" sldId="396"/>
            <ac:spMk id="6" creationId="{F960FF35-E1F4-D048-BA1B-79EBB10C5E24}"/>
          </ac:spMkLst>
        </pc:spChg>
        <pc:spChg chg="mod">
          <ac:chgData name="Robin Hogan" userId="e4b01162-5616-4fa8-93cd-73a294732d4a" providerId="ADAL" clId="{8C5BFA1B-E0FA-589E-AF13-67DE26A947DF}" dt="2026-06-07T12:20:14.355" v="5534" actId="1076"/>
          <ac:spMkLst>
            <pc:docMk/>
            <pc:sldMk cId="3480498205" sldId="396"/>
            <ac:spMk id="7" creationId="{4ECD1A74-0A3A-A092-DCC5-1892946665EB}"/>
          </ac:spMkLst>
        </pc:spChg>
        <pc:spChg chg="mod">
          <ac:chgData name="Robin Hogan" userId="e4b01162-5616-4fa8-93cd-73a294732d4a" providerId="ADAL" clId="{8C5BFA1B-E0FA-589E-AF13-67DE26A947DF}" dt="2026-06-07T12:20:28.719" v="5536" actId="1076"/>
          <ac:spMkLst>
            <pc:docMk/>
            <pc:sldMk cId="3480498205" sldId="396"/>
            <ac:spMk id="8" creationId="{269ECEDF-6E76-F6E7-5704-2C8E4478B6CB}"/>
          </ac:spMkLst>
        </pc:spChg>
        <pc:spChg chg="mod">
          <ac:chgData name="Robin Hogan" userId="e4b01162-5616-4fa8-93cd-73a294732d4a" providerId="ADAL" clId="{8C5BFA1B-E0FA-589E-AF13-67DE26A947DF}" dt="2026-06-07T12:20:08.136" v="5533" actId="1038"/>
          <ac:spMkLst>
            <pc:docMk/>
            <pc:sldMk cId="3480498205" sldId="396"/>
            <ac:spMk id="9" creationId="{BFBC47C3-11EE-B9F1-FBBC-B67C2C8F813A}"/>
          </ac:spMkLst>
        </pc:spChg>
        <pc:spChg chg="mod">
          <ac:chgData name="Robin Hogan" userId="e4b01162-5616-4fa8-93cd-73a294732d4a" providerId="ADAL" clId="{8C5BFA1B-E0FA-589E-AF13-67DE26A947DF}" dt="2026-06-07T12:20:08.136" v="5533" actId="1038"/>
          <ac:spMkLst>
            <pc:docMk/>
            <pc:sldMk cId="3480498205" sldId="396"/>
            <ac:spMk id="10" creationId="{3D681D2C-5AF3-DECF-20D8-7FD2E3F11609}"/>
          </ac:spMkLst>
        </pc:spChg>
        <pc:spChg chg="del">
          <ac:chgData name="Robin Hogan" userId="e4b01162-5616-4fa8-93cd-73a294732d4a" providerId="ADAL" clId="{8C5BFA1B-E0FA-589E-AF13-67DE26A947DF}" dt="2026-06-07T12:19:53.372" v="5505" actId="478"/>
          <ac:spMkLst>
            <pc:docMk/>
            <pc:sldMk cId="3480498205" sldId="396"/>
            <ac:spMk id="11" creationId="{7CDB2B2F-1E53-5309-5968-3843A2B00FC6}"/>
          </ac:spMkLst>
        </pc:spChg>
        <pc:spChg chg="add mod">
          <ac:chgData name="Robin Hogan" userId="e4b01162-5616-4fa8-93cd-73a294732d4a" providerId="ADAL" clId="{8C5BFA1B-E0FA-589E-AF13-67DE26A947DF}" dt="2026-06-07T12:24:39.164" v="5683" actId="1076"/>
          <ac:spMkLst>
            <pc:docMk/>
            <pc:sldMk cId="3480498205" sldId="396"/>
            <ac:spMk id="14" creationId="{AE7559AC-B32B-56F2-4D35-241E969AAC04}"/>
          </ac:spMkLst>
        </pc:spChg>
        <pc:spChg chg="add mod">
          <ac:chgData name="Robin Hogan" userId="e4b01162-5616-4fa8-93cd-73a294732d4a" providerId="ADAL" clId="{8C5BFA1B-E0FA-589E-AF13-67DE26A947DF}" dt="2026-06-07T12:26:20.062" v="5697" actId="1037"/>
          <ac:spMkLst>
            <pc:docMk/>
            <pc:sldMk cId="3480498205" sldId="396"/>
            <ac:spMk id="15" creationId="{17785069-1ECD-EC6A-1E37-920F9476966A}"/>
          </ac:spMkLst>
        </pc:spChg>
        <pc:spChg chg="add del mod">
          <ac:chgData name="Robin Hogan" userId="e4b01162-5616-4fa8-93cd-73a294732d4a" providerId="ADAL" clId="{8C5BFA1B-E0FA-589E-AF13-67DE26A947DF}" dt="2026-06-07T12:26:15.860" v="5693"/>
          <ac:spMkLst>
            <pc:docMk/>
            <pc:sldMk cId="3480498205" sldId="396"/>
            <ac:spMk id="16" creationId="{3888C2A3-6B2B-050C-574E-22FB77B8F1FB}"/>
          </ac:spMkLst>
        </pc:spChg>
        <pc:spChg chg="add mod">
          <ac:chgData name="Robin Hogan" userId="e4b01162-5616-4fa8-93cd-73a294732d4a" providerId="ADAL" clId="{8C5BFA1B-E0FA-589E-AF13-67DE26A947DF}" dt="2026-06-07T12:26:38.247" v="5700" actId="207"/>
          <ac:spMkLst>
            <pc:docMk/>
            <pc:sldMk cId="3480498205" sldId="396"/>
            <ac:spMk id="17" creationId="{0CF920F9-C8D4-9A6A-A35E-0F35C4F43DBE}"/>
          </ac:spMkLst>
        </pc:spChg>
        <pc:picChg chg="add mod">
          <ac:chgData name="Robin Hogan" userId="e4b01162-5616-4fa8-93cd-73a294732d4a" providerId="ADAL" clId="{8C5BFA1B-E0FA-589E-AF13-67DE26A947DF}" dt="2026-06-07T12:20:08.136" v="5533" actId="1038"/>
          <ac:picMkLst>
            <pc:docMk/>
            <pc:sldMk cId="3480498205" sldId="396"/>
            <ac:picMk id="4" creationId="{37C5B177-99B2-C5AD-6458-E45DB752FA4B}"/>
          </ac:picMkLst>
        </pc:picChg>
        <pc:picChg chg="add mod">
          <ac:chgData name="Robin Hogan" userId="e4b01162-5616-4fa8-93cd-73a294732d4a" providerId="ADAL" clId="{8C5BFA1B-E0FA-589E-AF13-67DE26A947DF}" dt="2026-06-07T12:20:08.136" v="5533" actId="1038"/>
          <ac:picMkLst>
            <pc:docMk/>
            <pc:sldMk cId="3480498205" sldId="396"/>
            <ac:picMk id="5" creationId="{AB2AE572-E378-B299-E465-FE8D23426C4E}"/>
          </ac:picMkLst>
        </pc:picChg>
        <pc:picChg chg="del">
          <ac:chgData name="Robin Hogan" userId="e4b01162-5616-4fa8-93cd-73a294732d4a" providerId="ADAL" clId="{8C5BFA1B-E0FA-589E-AF13-67DE26A947DF}" dt="2026-06-07T12:18:58.961" v="5500" actId="478"/>
          <ac:picMkLst>
            <pc:docMk/>
            <pc:sldMk cId="3480498205" sldId="396"/>
            <ac:picMk id="12" creationId="{72464203-4908-C725-C6A6-0D7FABD3E75F}"/>
          </ac:picMkLst>
        </pc:picChg>
        <pc:picChg chg="del mod">
          <ac:chgData name="Robin Hogan" userId="e4b01162-5616-4fa8-93cd-73a294732d4a" providerId="ADAL" clId="{8C5BFA1B-E0FA-589E-AF13-67DE26A947DF}" dt="2026-06-07T12:19:00.840" v="5501" actId="478"/>
          <ac:picMkLst>
            <pc:docMk/>
            <pc:sldMk cId="3480498205" sldId="396"/>
            <ac:picMk id="13" creationId="{85BB5C38-1E40-6E97-9436-E14A88958F3D}"/>
          </ac:picMkLst>
        </pc:picChg>
      </pc:sldChg>
      <pc:sldChg chg="addSp delSp modSp add mod delAnim modAnim">
        <pc:chgData name="Robin Hogan" userId="e4b01162-5616-4fa8-93cd-73a294732d4a" providerId="ADAL" clId="{8C5BFA1B-E0FA-589E-AF13-67DE26A947DF}" dt="2026-06-07T12:52:33.800" v="7373"/>
        <pc:sldMkLst>
          <pc:docMk/>
          <pc:sldMk cId="3466527640" sldId="397"/>
        </pc:sldMkLst>
        <pc:spChg chg="mod">
          <ac:chgData name="Robin Hogan" userId="e4b01162-5616-4fa8-93cd-73a294732d4a" providerId="ADAL" clId="{8C5BFA1B-E0FA-589E-AF13-67DE26A947DF}" dt="2026-06-07T12:46:19.041" v="7096" actId="20577"/>
          <ac:spMkLst>
            <pc:docMk/>
            <pc:sldMk cId="3466527640" sldId="397"/>
            <ac:spMk id="2" creationId="{4DD6EE26-07E0-A11E-AF8F-AEC08878D014}"/>
          </ac:spMkLst>
        </pc:spChg>
        <pc:spChg chg="mod">
          <ac:chgData name="Robin Hogan" userId="e4b01162-5616-4fa8-93cd-73a294732d4a" providerId="ADAL" clId="{8C5BFA1B-E0FA-589E-AF13-67DE26A947DF}" dt="2026-06-07T12:52:16.388" v="7372" actId="207"/>
          <ac:spMkLst>
            <pc:docMk/>
            <pc:sldMk cId="3466527640" sldId="397"/>
            <ac:spMk id="3" creationId="{D299F74A-D158-E00A-2F9A-9B5B44B678B6}"/>
          </ac:spMkLst>
        </pc:spChg>
        <pc:spChg chg="mod">
          <ac:chgData name="Robin Hogan" userId="e4b01162-5616-4fa8-93cd-73a294732d4a" providerId="ADAL" clId="{8C5BFA1B-E0FA-589E-AF13-67DE26A947DF}" dt="2026-06-07T12:48:12.754" v="7129" actId="1076"/>
          <ac:spMkLst>
            <pc:docMk/>
            <pc:sldMk cId="3466527640" sldId="397"/>
            <ac:spMk id="6" creationId="{B0F8E1BC-D2A7-E4E4-CC24-9813F19CB847}"/>
          </ac:spMkLst>
        </pc:spChg>
        <pc:spChg chg="mod">
          <ac:chgData name="Robin Hogan" userId="e4b01162-5616-4fa8-93cd-73a294732d4a" providerId="ADAL" clId="{8C5BFA1B-E0FA-589E-AF13-67DE26A947DF}" dt="2026-06-07T12:48:05.206" v="7128" actId="1038"/>
          <ac:spMkLst>
            <pc:docMk/>
            <pc:sldMk cId="3466527640" sldId="397"/>
            <ac:spMk id="7" creationId="{53C60CA6-3D95-7015-2357-1801823B5DA7}"/>
          </ac:spMkLst>
        </pc:spChg>
        <pc:spChg chg="mod">
          <ac:chgData name="Robin Hogan" userId="e4b01162-5616-4fa8-93cd-73a294732d4a" providerId="ADAL" clId="{8C5BFA1B-E0FA-589E-AF13-67DE26A947DF}" dt="2026-06-07T12:48:21.378" v="7134" actId="1037"/>
          <ac:spMkLst>
            <pc:docMk/>
            <pc:sldMk cId="3466527640" sldId="397"/>
            <ac:spMk id="8" creationId="{721999EB-C681-F3DC-1BBC-B7CF0A372A02}"/>
          </ac:spMkLst>
        </pc:spChg>
        <pc:spChg chg="mod">
          <ac:chgData name="Robin Hogan" userId="e4b01162-5616-4fa8-93cd-73a294732d4a" providerId="ADAL" clId="{8C5BFA1B-E0FA-589E-AF13-67DE26A947DF}" dt="2026-06-07T12:48:21.378" v="7134" actId="1037"/>
          <ac:spMkLst>
            <pc:docMk/>
            <pc:sldMk cId="3466527640" sldId="397"/>
            <ac:spMk id="9" creationId="{E1D7E59E-391D-259C-B1CD-2804588CD768}"/>
          </ac:spMkLst>
        </pc:spChg>
        <pc:spChg chg="mod">
          <ac:chgData name="Robin Hogan" userId="e4b01162-5616-4fa8-93cd-73a294732d4a" providerId="ADAL" clId="{8C5BFA1B-E0FA-589E-AF13-67DE26A947DF}" dt="2026-06-07T12:48:21.378" v="7134" actId="1037"/>
          <ac:spMkLst>
            <pc:docMk/>
            <pc:sldMk cId="3466527640" sldId="397"/>
            <ac:spMk id="10" creationId="{4DF054F1-B275-886D-4A8C-DA33AEB7BA3E}"/>
          </ac:spMkLst>
        </pc:spChg>
        <pc:spChg chg="add mod">
          <ac:chgData name="Robin Hogan" userId="e4b01162-5616-4fa8-93cd-73a294732d4a" providerId="ADAL" clId="{8C5BFA1B-E0FA-589E-AF13-67DE26A947DF}" dt="2026-06-07T12:51:55.211" v="7369" actId="208"/>
          <ac:spMkLst>
            <pc:docMk/>
            <pc:sldMk cId="3466527640" sldId="397"/>
            <ac:spMk id="13" creationId="{A2AB9DF0-3432-A1AD-BA06-7FA0F115D4CD}"/>
          </ac:spMkLst>
        </pc:spChg>
        <pc:spChg chg="del">
          <ac:chgData name="Robin Hogan" userId="e4b01162-5616-4fa8-93cd-73a294732d4a" providerId="ADAL" clId="{8C5BFA1B-E0FA-589E-AF13-67DE26A947DF}" dt="2026-06-07T12:47:47.807" v="7123" actId="478"/>
          <ac:spMkLst>
            <pc:docMk/>
            <pc:sldMk cId="3466527640" sldId="397"/>
            <ac:spMk id="14" creationId="{23BA4A8F-9702-F103-B4E0-FBE86E689716}"/>
          </ac:spMkLst>
        </pc:spChg>
        <pc:spChg chg="del">
          <ac:chgData name="Robin Hogan" userId="e4b01162-5616-4fa8-93cd-73a294732d4a" providerId="ADAL" clId="{8C5BFA1B-E0FA-589E-AF13-67DE26A947DF}" dt="2026-06-07T12:47:51.801" v="7124" actId="478"/>
          <ac:spMkLst>
            <pc:docMk/>
            <pc:sldMk cId="3466527640" sldId="397"/>
            <ac:spMk id="15" creationId="{B5561BA3-2C0C-A90C-ECA8-98496E405B1A}"/>
          </ac:spMkLst>
        </pc:spChg>
        <pc:spChg chg="add mod">
          <ac:chgData name="Robin Hogan" userId="e4b01162-5616-4fa8-93cd-73a294732d4a" providerId="ADAL" clId="{8C5BFA1B-E0FA-589E-AF13-67DE26A947DF}" dt="2026-06-07T12:52:06.053" v="7370" actId="208"/>
          <ac:spMkLst>
            <pc:docMk/>
            <pc:sldMk cId="3466527640" sldId="397"/>
            <ac:spMk id="16" creationId="{6A29D9F3-1B8B-F001-DFF7-0516A628C969}"/>
          </ac:spMkLst>
        </pc:spChg>
        <pc:spChg chg="del">
          <ac:chgData name="Robin Hogan" userId="e4b01162-5616-4fa8-93cd-73a294732d4a" providerId="ADAL" clId="{8C5BFA1B-E0FA-589E-AF13-67DE26A947DF}" dt="2026-06-07T12:47:54.776" v="7125" actId="478"/>
          <ac:spMkLst>
            <pc:docMk/>
            <pc:sldMk cId="3466527640" sldId="397"/>
            <ac:spMk id="17" creationId="{82131ECD-F0BF-1FC4-CEAD-658C353148D5}"/>
          </ac:spMkLst>
        </pc:spChg>
        <pc:picChg chg="del">
          <ac:chgData name="Robin Hogan" userId="e4b01162-5616-4fa8-93cd-73a294732d4a" providerId="ADAL" clId="{8C5BFA1B-E0FA-589E-AF13-67DE26A947DF}" dt="2026-06-07T12:46:53.531" v="7100" actId="478"/>
          <ac:picMkLst>
            <pc:docMk/>
            <pc:sldMk cId="3466527640" sldId="397"/>
            <ac:picMk id="4" creationId="{385BAE97-E509-9315-6F69-1A2720E92C55}"/>
          </ac:picMkLst>
        </pc:picChg>
        <pc:picChg chg="del">
          <ac:chgData name="Robin Hogan" userId="e4b01162-5616-4fa8-93cd-73a294732d4a" providerId="ADAL" clId="{8C5BFA1B-E0FA-589E-AF13-67DE26A947DF}" dt="2026-06-07T12:46:50.007" v="7099" actId="478"/>
          <ac:picMkLst>
            <pc:docMk/>
            <pc:sldMk cId="3466527640" sldId="397"/>
            <ac:picMk id="5" creationId="{FB8F9356-FCB3-9D05-6DC7-B54F852B0A5E}"/>
          </ac:picMkLst>
        </pc:picChg>
        <pc:picChg chg="add mod">
          <ac:chgData name="Robin Hogan" userId="e4b01162-5616-4fa8-93cd-73a294732d4a" providerId="ADAL" clId="{8C5BFA1B-E0FA-589E-AF13-67DE26A947DF}" dt="2026-06-07T12:47:08.050" v="7121" actId="1038"/>
          <ac:picMkLst>
            <pc:docMk/>
            <pc:sldMk cId="3466527640" sldId="397"/>
            <ac:picMk id="11" creationId="{4ECB1933-0A36-E8B0-EBC2-DE9B860C34E9}"/>
          </ac:picMkLst>
        </pc:picChg>
        <pc:picChg chg="add mod">
          <ac:chgData name="Robin Hogan" userId="e4b01162-5616-4fa8-93cd-73a294732d4a" providerId="ADAL" clId="{8C5BFA1B-E0FA-589E-AF13-67DE26A947DF}" dt="2026-06-07T12:47:08.050" v="7121" actId="1038"/>
          <ac:picMkLst>
            <pc:docMk/>
            <pc:sldMk cId="3466527640" sldId="397"/>
            <ac:picMk id="12" creationId="{B9692C87-1508-9055-CA92-1FB92F5E8623}"/>
          </ac:picMkLst>
        </pc:picChg>
      </pc:sldChg>
      <pc:sldChg chg="new setBg">
        <pc:chgData name="Robin Hogan" userId="e4b01162-5616-4fa8-93cd-73a294732d4a" providerId="ADAL" clId="{8C5BFA1B-E0FA-589E-AF13-67DE26A947DF}" dt="2026-06-07T15:25:14.109" v="7572"/>
        <pc:sldMkLst>
          <pc:docMk/>
          <pc:sldMk cId="3971494257" sldId="398"/>
        </pc:sldMkLst>
      </pc:sldChg>
      <pc:sldChg chg="addSp delSp modSp new mod">
        <pc:chgData name="Robin Hogan" userId="e4b01162-5616-4fa8-93cd-73a294732d4a" providerId="ADAL" clId="{8C5BFA1B-E0FA-589E-AF13-67DE26A947DF}" dt="2026-06-07T15:26:50.810" v="7663" actId="20577"/>
        <pc:sldMkLst>
          <pc:docMk/>
          <pc:sldMk cId="890573266" sldId="399"/>
        </pc:sldMkLst>
        <pc:spChg chg="mod">
          <ac:chgData name="Robin Hogan" userId="e4b01162-5616-4fa8-93cd-73a294732d4a" providerId="ADAL" clId="{8C5BFA1B-E0FA-589E-AF13-67DE26A947DF}" dt="2026-06-07T15:26:50.810" v="7663" actId="20577"/>
          <ac:spMkLst>
            <pc:docMk/>
            <pc:sldMk cId="890573266" sldId="399"/>
            <ac:spMk id="2" creationId="{B9E72FC7-19DF-5EE2-40EC-8CBC8F1BA34B}"/>
          </ac:spMkLst>
        </pc:spChg>
        <pc:spChg chg="del">
          <ac:chgData name="Robin Hogan" userId="e4b01162-5616-4fa8-93cd-73a294732d4a" providerId="ADAL" clId="{8C5BFA1B-E0FA-589E-AF13-67DE26A947DF}" dt="2026-06-07T15:25:31.671" v="7573" actId="931"/>
          <ac:spMkLst>
            <pc:docMk/>
            <pc:sldMk cId="890573266" sldId="399"/>
            <ac:spMk id="3" creationId="{2EB81C26-720F-73F8-A90C-CE9F0A60277A}"/>
          </ac:spMkLst>
        </pc:spChg>
        <pc:picChg chg="add mod ord">
          <ac:chgData name="Robin Hogan" userId="e4b01162-5616-4fa8-93cd-73a294732d4a" providerId="ADAL" clId="{8C5BFA1B-E0FA-589E-AF13-67DE26A947DF}" dt="2026-06-07T15:26:39.939" v="7637" actId="1038"/>
          <ac:picMkLst>
            <pc:docMk/>
            <pc:sldMk cId="890573266" sldId="399"/>
            <ac:picMk id="5" creationId="{325E6653-B335-7A4E-2198-49A9D57C7F8E}"/>
          </ac:picMkLst>
        </pc:picChg>
        <pc:picChg chg="add del mod">
          <ac:chgData name="Robin Hogan" userId="e4b01162-5616-4fa8-93cd-73a294732d4a" providerId="ADAL" clId="{8C5BFA1B-E0FA-589E-AF13-67DE26A947DF}" dt="2026-06-07T15:25:43.099" v="7575" actId="21"/>
          <ac:picMkLst>
            <pc:docMk/>
            <pc:sldMk cId="890573266" sldId="399"/>
            <ac:picMk id="7" creationId="{2B924DFF-1FAE-3F22-1CD8-DA4267ECBFAF}"/>
          </ac:picMkLst>
        </pc:picChg>
        <pc:picChg chg="add mod">
          <ac:chgData name="Robin Hogan" userId="e4b01162-5616-4fa8-93cd-73a294732d4a" providerId="ADAL" clId="{8C5BFA1B-E0FA-589E-AF13-67DE26A947DF}" dt="2026-06-07T15:26:03.876" v="7580" actId="14100"/>
          <ac:picMkLst>
            <pc:docMk/>
            <pc:sldMk cId="890573266" sldId="399"/>
            <ac:picMk id="9" creationId="{648EE4BC-DB9B-70CD-B0F8-148063D97B2F}"/>
          </ac:picMkLst>
        </pc:picChg>
      </pc:sldChg>
      <pc:sldChg chg="addSp modSp new mod">
        <pc:chgData name="Robin Hogan" userId="e4b01162-5616-4fa8-93cd-73a294732d4a" providerId="ADAL" clId="{8C5BFA1B-E0FA-589E-AF13-67DE26A947DF}" dt="2026-06-07T15:27:46.176" v="7810" actId="20577"/>
        <pc:sldMkLst>
          <pc:docMk/>
          <pc:sldMk cId="2500995475" sldId="400"/>
        </pc:sldMkLst>
        <pc:spChg chg="mod">
          <ac:chgData name="Robin Hogan" userId="e4b01162-5616-4fa8-93cd-73a294732d4a" providerId="ADAL" clId="{8C5BFA1B-E0FA-589E-AF13-67DE26A947DF}" dt="2026-06-07T15:27:31.946" v="7754" actId="20577"/>
          <ac:spMkLst>
            <pc:docMk/>
            <pc:sldMk cId="2500995475" sldId="400"/>
            <ac:spMk id="2" creationId="{43A9FA3B-BEAC-FC12-000D-71DCCAEDAAEE}"/>
          </ac:spMkLst>
        </pc:spChg>
        <pc:spChg chg="mod">
          <ac:chgData name="Robin Hogan" userId="e4b01162-5616-4fa8-93cd-73a294732d4a" providerId="ADAL" clId="{8C5BFA1B-E0FA-589E-AF13-67DE26A947DF}" dt="2026-06-07T15:27:46.176" v="7810" actId="20577"/>
          <ac:spMkLst>
            <pc:docMk/>
            <pc:sldMk cId="2500995475" sldId="400"/>
            <ac:spMk id="3" creationId="{1C964873-B9F9-0DA6-CF46-ECC86B186C2A}"/>
          </ac:spMkLst>
        </pc:spChg>
        <pc:picChg chg="add mod">
          <ac:chgData name="Robin Hogan" userId="e4b01162-5616-4fa8-93cd-73a294732d4a" providerId="ADAL" clId="{8C5BFA1B-E0FA-589E-AF13-67DE26A947DF}" dt="2026-06-07T15:25:54.433" v="7578" actId="1076"/>
          <ac:picMkLst>
            <pc:docMk/>
            <pc:sldMk cId="2500995475" sldId="400"/>
            <ac:picMk id="4" creationId="{3940DB1A-917B-C62A-EB47-C7AC1AF5C5AF}"/>
          </ac:picMkLst>
        </pc:picChg>
      </pc:sldChg>
      <pc:sldMasterChg chg="modSldLayout">
        <pc:chgData name="Robin Hogan" userId="e4b01162-5616-4fa8-93cd-73a294732d4a" providerId="ADAL" clId="{8C5BFA1B-E0FA-589E-AF13-67DE26A947DF}" dt="2026-06-07T09:44:26.468" v="2611" actId="207"/>
        <pc:sldMasterMkLst>
          <pc:docMk/>
          <pc:sldMasterMk cId="0" sldId="2147483928"/>
        </pc:sldMasterMkLst>
        <pc:sldLayoutChg chg="modSp mod">
          <pc:chgData name="Robin Hogan" userId="e4b01162-5616-4fa8-93cd-73a294732d4a" providerId="ADAL" clId="{8C5BFA1B-E0FA-589E-AF13-67DE26A947DF}" dt="2026-06-07T09:44:26.468" v="2611" actId="207"/>
          <pc:sldLayoutMkLst>
            <pc:docMk/>
            <pc:sldMasterMk cId="0" sldId="2147483928"/>
            <pc:sldLayoutMk cId="2911807364" sldId="2147483931"/>
          </pc:sldLayoutMkLst>
          <pc:spChg chg="mod">
            <ac:chgData name="Robin Hogan" userId="e4b01162-5616-4fa8-93cd-73a294732d4a" providerId="ADAL" clId="{8C5BFA1B-E0FA-589E-AF13-67DE26A947DF}" dt="2026-06-07T09:44:26.468" v="2611" actId="207"/>
            <ac:spMkLst>
              <pc:docMk/>
              <pc:sldMasterMk cId="0" sldId="2147483928"/>
              <pc:sldLayoutMk cId="2911807364" sldId="2147483931"/>
              <ac:spMk id="4" creationId="{98D00F4D-1360-3B95-B960-665FE9D837B2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6/5/26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8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6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47705" y="5900604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Authors and affiliations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5" y="4727932"/>
            <a:ext cx="7777096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AE2C-05BE-28D2-F0E4-135338DA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D00F4D-1360-3B95-B960-665FE9D837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6000" y="1105880"/>
            <a:ext cx="11764800" cy="52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>
              <a:buClr>
                <a:schemeClr val="tx1"/>
              </a:buClr>
              <a:tabLst/>
              <a:defRPr sz="1800"/>
            </a:lvl1pPr>
            <a:lvl2pPr marL="622300" indent="-201613">
              <a:buClrTx/>
              <a:buFont typeface="Arial" panose="020B0604020202020204" pitchFamily="34" charset="0"/>
              <a:buChar char="•"/>
              <a:tabLst/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  <a:endParaRPr lang="en-GB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80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6471" y="313834"/>
            <a:ext cx="7893174" cy="46166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6470" y="936000"/>
            <a:ext cx="7893175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tabLst>
                <a:tab pos="355600" algn="l"/>
              </a:tabLst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59645" y="6308255"/>
            <a:ext cx="2165692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12864" y="6308256"/>
            <a:ext cx="4065782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6472" y="6293597"/>
            <a:ext cx="1346393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0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B8D8B-8EE7-7621-E044-0327CDFD14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13048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70340"/>
            <a:ext cx="696966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6000" y="1105880"/>
            <a:ext cx="11764800" cy="52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  <a:endParaRPr lang="en-GB" altLang="en-US" noProof="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F64F7D3-1940-7678-9D31-F05FCCD1C5D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DC658A-DD68-03AC-37AC-40E05421A3A7}"/>
              </a:ext>
            </a:extLst>
          </p:cNvPr>
          <p:cNvSpPr txBox="1"/>
          <p:nvPr userDrawn="1"/>
        </p:nvSpPr>
        <p:spPr>
          <a:xfrm>
            <a:off x="174165" y="6504026"/>
            <a:ext cx="115630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chemeClr val="accent1"/>
                </a:solidFill>
                <a:latin typeface="NotesEsa" panose="02000506030000020004" pitchFamily="2" charset="0"/>
              </a:rPr>
              <a:t>EarthCARE</a:t>
            </a:r>
            <a:r>
              <a:rPr lang="en-GB" sz="1100" b="1" dirty="0">
                <a:solidFill>
                  <a:schemeClr val="accent1"/>
                </a:solidFill>
                <a:latin typeface="NotesEsa" panose="02000506030000020004" pitchFamily="2" charset="0"/>
              </a:rPr>
              <a:t> 2026 Science and Validation Workshop </a:t>
            </a:r>
            <a:r>
              <a:rPr lang="en-GB" sz="1100" b="0" dirty="0">
                <a:solidFill>
                  <a:schemeClr val="accent1"/>
                </a:solidFill>
                <a:latin typeface="NotesEsa" panose="02000506030000020004" pitchFamily="2" charset="0"/>
              </a:rPr>
              <a:t>| 8 – 12 June 2026 </a:t>
            </a:r>
            <a:r>
              <a:rPr lang="en-GB" sz="1100" dirty="0">
                <a:solidFill>
                  <a:schemeClr val="accent1"/>
                </a:solidFill>
                <a:latin typeface="NotesEsa" panose="02000506030000020004" pitchFamily="2" charset="0"/>
              </a:rPr>
              <a:t>| Rhodes House | Oxford, UK</a:t>
            </a:r>
          </a:p>
          <a:p>
            <a:endParaRPr lang="en-GB" dirty="0"/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E2728749-6E2D-B2C4-594C-672713872F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9305" y="6500646"/>
            <a:ext cx="375149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1100" noProof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1100" b="0" i="0" noProof="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225425" indent="-2254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Char char="•"/>
        <a:tabLst/>
        <a:defRPr lang="en-GB" sz="1800" dirty="0" smtClean="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F49F465-4FBF-5C4B-0251-E4FC2F21F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05" y="5693646"/>
            <a:ext cx="10627380" cy="853247"/>
          </a:xfrm>
        </p:spPr>
        <p:txBody>
          <a:bodyPr/>
          <a:lstStyle/>
          <a:p>
            <a:r>
              <a:rPr lang="en-GB" sz="2000" dirty="0"/>
              <a:t>Robin J. Hogan, Emma Turner, Shannon Mason, Mark Fielding &amp; Kamil Mroz (ECMWF)</a:t>
            </a:r>
          </a:p>
          <a:p>
            <a:r>
              <a:rPr lang="en-GB" sz="2000" i="1" dirty="0"/>
              <a:t>Thanks to Shunsuke Aoki (JAXA) &amp; Leonhard Scheck (LMU)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496F71-FA41-6F82-A8F5-3B5B0CE28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05" y="4543267"/>
            <a:ext cx="11382656" cy="1077218"/>
          </a:xfrm>
        </p:spPr>
        <p:txBody>
          <a:bodyPr/>
          <a:lstStyle/>
          <a:p>
            <a:r>
              <a:rPr lang="en-GB" sz="3200" dirty="0"/>
              <a:t>Towards using </a:t>
            </a:r>
            <a:r>
              <a:rPr lang="en-GB" sz="3200" dirty="0" err="1"/>
              <a:t>EarthCARE</a:t>
            </a:r>
            <a:r>
              <a:rPr lang="en-GB" sz="3200" dirty="0"/>
              <a:t> and GPM to improve radiance models, retrievals and microphysical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93524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6E857-2AC5-8C23-878C-D95A1E63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5" y="230832"/>
            <a:ext cx="4058622" cy="1384995"/>
          </a:xfrm>
        </p:spPr>
        <p:txBody>
          <a:bodyPr/>
          <a:lstStyle/>
          <a:p>
            <a:r>
              <a:rPr lang="en-US" dirty="0"/>
              <a:t>Potential to improve </a:t>
            </a:r>
            <a:r>
              <a:rPr lang="en-US" dirty="0" err="1"/>
              <a:t>EarthCARE</a:t>
            </a:r>
            <a:r>
              <a:rPr lang="en-US" dirty="0"/>
              <a:t> retrievals of heavy rain?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960F7-443D-84E5-A1B9-AC42F2E60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0CCA6A-F9E5-E73A-5C12-EB8EF3F45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6068" cy="68580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3BF0666-4358-0CFF-AC7C-C3259105A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60216" y="2006929"/>
            <a:ext cx="4864770" cy="45173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IFS</a:t>
            </a:r>
            <a:r>
              <a:rPr lang="en-US" dirty="0"/>
              <a:t> simulates the rain intensity well!</a:t>
            </a:r>
          </a:p>
          <a:p>
            <a:r>
              <a:rPr lang="en-US" b="1" dirty="0">
                <a:solidFill>
                  <a:schemeClr val="accent4"/>
                </a:solidFill>
              </a:rPr>
              <a:t>ACM-CAP</a:t>
            </a:r>
            <a:r>
              <a:rPr lang="en-US" dirty="0"/>
              <a:t> ice water path too high: 20 kg m</a:t>
            </a:r>
            <a:r>
              <a:rPr lang="en-US" baseline="30000" dirty="0"/>
              <a:t>-3</a:t>
            </a:r>
            <a:endParaRPr lang="en-US" dirty="0"/>
          </a:p>
          <a:p>
            <a:r>
              <a:rPr lang="en-US" dirty="0"/>
              <a:t>PIA saturates at 65-85 dB, corresponding to a rain rate of around 5 mm/h: </a:t>
            </a:r>
            <a:r>
              <a:rPr lang="en-US" b="1" dirty="0">
                <a:solidFill>
                  <a:schemeClr val="accent4"/>
                </a:solidFill>
              </a:rPr>
              <a:t>ACM-CAP</a:t>
            </a:r>
            <a:r>
              <a:rPr lang="en-US" dirty="0"/>
              <a:t> needs to be able to distinguish “saturated PIA” from “missing PIA” and use in retrievals </a:t>
            </a:r>
          </a:p>
          <a:p>
            <a:r>
              <a:rPr lang="en-US" b="1" dirty="0">
                <a:solidFill>
                  <a:srgbClr val="FF40FF"/>
                </a:solidFill>
              </a:rPr>
              <a:t>ACM-CAP snow flux </a:t>
            </a:r>
            <a:r>
              <a:rPr lang="en-US" dirty="0"/>
              <a:t>just above melting layer is a bit better: can we extend it down into the rain?</a:t>
            </a:r>
          </a:p>
          <a:p>
            <a:r>
              <a:rPr lang="en-US" i="1" dirty="0"/>
              <a:t>Possible improvement: assume denser ice when multiple scattering diagnosed, leading to less IWP but potentially higher ice mass flux, and feed this into rain retrieval below?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BE1E56-59B7-C4EC-DA79-0C10CD258C70}"/>
              </a:ext>
            </a:extLst>
          </p:cNvPr>
          <p:cNvCxnSpPr>
            <a:cxnSpLocks/>
          </p:cNvCxnSpPr>
          <p:nvPr/>
        </p:nvCxnSpPr>
        <p:spPr>
          <a:xfrm flipV="1">
            <a:off x="5015759" y="2066795"/>
            <a:ext cx="0" cy="345521"/>
          </a:xfrm>
          <a:prstGeom prst="straightConnector1">
            <a:avLst/>
          </a:prstGeom>
          <a:ln w="317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E62FC405-BA24-4F42-E356-3F98ABC7D21E}"/>
              </a:ext>
            </a:extLst>
          </p:cNvPr>
          <p:cNvSpPr/>
          <p:nvPr/>
        </p:nvSpPr>
        <p:spPr>
          <a:xfrm>
            <a:off x="4509370" y="776614"/>
            <a:ext cx="701457" cy="701457"/>
          </a:xfrm>
          <a:prstGeom prst="ellipse">
            <a:avLst/>
          </a:prstGeom>
          <a:noFill/>
          <a:ln w="3175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105ABB-14F6-CC31-F13E-AE38DCF70AE6}"/>
              </a:ext>
            </a:extLst>
          </p:cNvPr>
          <p:cNvSpPr/>
          <p:nvPr/>
        </p:nvSpPr>
        <p:spPr>
          <a:xfrm>
            <a:off x="4395910" y="5379929"/>
            <a:ext cx="990277" cy="1283918"/>
          </a:xfrm>
          <a:prstGeom prst="ellipse">
            <a:avLst/>
          </a:prstGeom>
          <a:noFill/>
          <a:ln w="3175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73F09C-0BB7-8DFC-6466-0AF253D0F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F1881-E279-BCD5-E7C2-ABC011066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43111" y="8394749"/>
            <a:ext cx="2165692" cy="216000"/>
          </a:xfrm>
        </p:spPr>
        <p:txBody>
          <a:bodyPr/>
          <a:lstStyle/>
          <a:p>
            <a:fld id="{6B3B0B0F-E794-1244-9699-107C60B9C23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3C184-4F27-7E64-5EA2-9DE3E639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/>
          <a:stretch>
            <a:fillRect/>
          </a:stretch>
        </p:blipFill>
        <p:spPr>
          <a:xfrm>
            <a:off x="3866145" y="-16530"/>
            <a:ext cx="8554948" cy="6929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264BDA-9C42-806D-5CD0-2AD2F15D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/>
          <a:stretch>
            <a:fillRect/>
          </a:stretch>
        </p:blipFill>
        <p:spPr>
          <a:xfrm>
            <a:off x="3866145" y="-32572"/>
            <a:ext cx="8587032" cy="6929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ED660-7E95-57E6-4E38-D79908C8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24" y="175999"/>
            <a:ext cx="3389566" cy="2308324"/>
          </a:xfrm>
        </p:spPr>
        <p:txBody>
          <a:bodyPr/>
          <a:lstStyle/>
          <a:p>
            <a:r>
              <a:rPr lang="en-US" dirty="0"/>
              <a:t>Cirrus and boundary-layer cloud (SE Pacific)</a:t>
            </a:r>
            <a:br>
              <a:rPr lang="en-US" dirty="0"/>
            </a:br>
            <a:r>
              <a:rPr lang="en-US" dirty="0"/>
              <a:t>13 </a:t>
            </a:r>
            <a:r>
              <a:rPr lang="en-US" dirty="0" err="1"/>
              <a:t>Feburary</a:t>
            </a:r>
            <a:r>
              <a:rPr lang="en-US" dirty="0"/>
              <a:t>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D6CD-7DE1-B8E6-5B50-5C232E9087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4524" y="2484323"/>
            <a:ext cx="3389567" cy="2308324"/>
          </a:xfrm>
        </p:spPr>
        <p:txBody>
          <a:bodyPr/>
          <a:lstStyle/>
          <a:p>
            <a:r>
              <a:rPr lang="en-US" dirty="0"/>
              <a:t>VIIRS NOAA-21: 18:41</a:t>
            </a:r>
          </a:p>
          <a:p>
            <a:r>
              <a:rPr lang="en-US" dirty="0"/>
              <a:t>GPM rain rate: 18:56</a:t>
            </a:r>
          </a:p>
          <a:p>
            <a:r>
              <a:rPr lang="en-US" dirty="0" err="1"/>
              <a:t>EarthCARE</a:t>
            </a:r>
            <a:r>
              <a:rPr lang="en-US" dirty="0"/>
              <a:t> overpass: 18:59  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C3B4E8-093E-8EEA-E3A8-0A54DBAB1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9" y="5976188"/>
            <a:ext cx="3124200" cy="622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554F1E-923C-437D-E0F8-43A3A1ACED30}"/>
              </a:ext>
            </a:extLst>
          </p:cNvPr>
          <p:cNvSpPr txBox="1"/>
          <p:nvPr/>
        </p:nvSpPr>
        <p:spPr>
          <a:xfrm rot="2857278">
            <a:off x="7073867" y="3613924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DD2FA9-3839-D567-3D93-400C6D35E607}"/>
              </a:ext>
            </a:extLst>
          </p:cNvPr>
          <p:cNvSpPr txBox="1"/>
          <p:nvPr/>
        </p:nvSpPr>
        <p:spPr>
          <a:xfrm rot="17222025">
            <a:off x="5286317" y="3992895"/>
            <a:ext cx="2023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EarthCARE</a:t>
            </a:r>
            <a:endParaRPr lang="en-US" sz="2400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04058F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728383-9E81-B3AF-BC91-1E62BE29E66A}"/>
              </a:ext>
            </a:extLst>
          </p:cNvPr>
          <p:cNvSpPr txBox="1"/>
          <p:nvPr/>
        </p:nvSpPr>
        <p:spPr>
          <a:xfrm>
            <a:off x="254280" y="6296479"/>
            <a:ext cx="1107996" cy="276999"/>
          </a:xfrm>
          <a:prstGeom prst="rect">
            <a:avLst/>
          </a:prstGeom>
          <a:solidFill>
            <a:srgbClr val="CCCCCC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210 K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EE41A3-B4D0-4462-A767-EB14EAF20120}"/>
              </a:ext>
            </a:extLst>
          </p:cNvPr>
          <p:cNvSpPr txBox="1"/>
          <p:nvPr/>
        </p:nvSpPr>
        <p:spPr>
          <a:xfrm>
            <a:off x="1966903" y="6296479"/>
            <a:ext cx="1379056" cy="276999"/>
          </a:xfrm>
          <a:prstGeom prst="rect">
            <a:avLst/>
          </a:prstGeom>
          <a:solidFill>
            <a:srgbClr val="CC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330 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8B33AD-0FFB-79AE-D63B-E40D1BA7E160}"/>
              </a:ext>
            </a:extLst>
          </p:cNvPr>
          <p:cNvSpPr txBox="1"/>
          <p:nvPr/>
        </p:nvSpPr>
        <p:spPr>
          <a:xfrm>
            <a:off x="249275" y="5578799"/>
            <a:ext cx="3062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Infrared brightness temperature</a:t>
            </a:r>
          </a:p>
        </p:txBody>
      </p:sp>
    </p:spTree>
    <p:extLst>
      <p:ext uri="{BB962C8B-B14F-4D97-AF65-F5344CB8AC3E}">
        <p14:creationId xmlns:p14="http://schemas.microsoft.com/office/powerpoint/2010/main" val="1710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5AAC-295A-F9F0-D4ED-8C7F72883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CB1933-0A36-E8B0-EBC2-DE9B860C3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84"/>
          <a:stretch>
            <a:fillRect/>
          </a:stretch>
        </p:blipFill>
        <p:spPr>
          <a:xfrm>
            <a:off x="2504941" y="1046004"/>
            <a:ext cx="8966309" cy="124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692C87-1508-9055-CA92-1FB92F5E8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32"/>
          <a:stretch>
            <a:fillRect/>
          </a:stretch>
        </p:blipFill>
        <p:spPr>
          <a:xfrm>
            <a:off x="2448302" y="2372891"/>
            <a:ext cx="9063893" cy="4021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D6EE26-07E0-A11E-AF8F-AEC08878D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75941"/>
            <a:ext cx="6969660" cy="553998"/>
          </a:xfrm>
        </p:spPr>
        <p:txBody>
          <a:bodyPr/>
          <a:lstStyle/>
          <a:p>
            <a:r>
              <a:rPr lang="en-US" dirty="0"/>
              <a:t>Low cloud &amp; cirrus: radiances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8E1BC-D2A7-E4E4-CC24-9813F19CB847}"/>
              </a:ext>
            </a:extLst>
          </p:cNvPr>
          <p:cNvSpPr txBox="1"/>
          <p:nvPr/>
        </p:nvSpPr>
        <p:spPr>
          <a:xfrm>
            <a:off x="7678658" y="1189197"/>
            <a:ext cx="503664" cy="338554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60CA6-3D95-7015-2357-1801823B5DA7}"/>
              </a:ext>
            </a:extLst>
          </p:cNvPr>
          <p:cNvSpPr txBox="1"/>
          <p:nvPr/>
        </p:nvSpPr>
        <p:spPr>
          <a:xfrm>
            <a:off x="2873109" y="1189197"/>
            <a:ext cx="1287532" cy="338554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EarthCARE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1999EB-C681-F3DC-1BBC-B7CF0A372A02}"/>
              </a:ext>
            </a:extLst>
          </p:cNvPr>
          <p:cNvSpPr txBox="1"/>
          <p:nvPr/>
        </p:nvSpPr>
        <p:spPr>
          <a:xfrm>
            <a:off x="7609410" y="2508707"/>
            <a:ext cx="880369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10 GHz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36 GHz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7E59E-391D-259C-B1CD-2804588CD768}"/>
              </a:ext>
            </a:extLst>
          </p:cNvPr>
          <p:cNvSpPr txBox="1"/>
          <p:nvPr/>
        </p:nvSpPr>
        <p:spPr>
          <a:xfrm>
            <a:off x="7609410" y="4260086"/>
            <a:ext cx="994183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89 GHz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165 GHz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054F1-B275-886D-4A8C-DA33AEB7BA3E}"/>
              </a:ext>
            </a:extLst>
          </p:cNvPr>
          <p:cNvSpPr txBox="1"/>
          <p:nvPr/>
        </p:nvSpPr>
        <p:spPr>
          <a:xfrm>
            <a:off x="7623238" y="5148212"/>
            <a:ext cx="1221809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Shortwave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Longwave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F74A-D158-E00A-2F9A-9B5B44B67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01094"/>
            <a:ext cx="2504941" cy="2685306"/>
          </a:xfrm>
        </p:spPr>
        <p:txBody>
          <a:bodyPr/>
          <a:lstStyle/>
          <a:p>
            <a:r>
              <a:rPr lang="en-US" sz="1600" dirty="0">
                <a:solidFill>
                  <a:srgbClr val="0432FF"/>
                </a:solidFill>
              </a:rPr>
              <a:t>35/89 GHz radiances in low clouds agree well</a:t>
            </a:r>
          </a:p>
          <a:p>
            <a:endParaRPr lang="en-US" sz="1600" b="1" dirty="0"/>
          </a:p>
          <a:p>
            <a:r>
              <a:rPr lang="en-US" sz="1600" dirty="0">
                <a:solidFill>
                  <a:srgbClr val="FF40FF"/>
                </a:solidFill>
              </a:rPr>
              <a:t>ACM-CAP predicts a larger scattering signal in 89/165 GHz channels than observed by GMI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AB9DF0-3432-A1AD-BA06-7FA0F115D4CD}"/>
              </a:ext>
            </a:extLst>
          </p:cNvPr>
          <p:cNvSpPr/>
          <p:nvPr/>
        </p:nvSpPr>
        <p:spPr>
          <a:xfrm>
            <a:off x="2914674" y="2909455"/>
            <a:ext cx="1713885" cy="1643018"/>
          </a:xfrm>
          <a:prstGeom prst="ellipse">
            <a:avLst/>
          </a:prstGeom>
          <a:noFill/>
          <a:ln w="31750">
            <a:solidFill>
              <a:srgbClr val="0432FF"/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A29D9F3-1B8B-F001-DFF7-0516A628C969}"/>
              </a:ext>
            </a:extLst>
          </p:cNvPr>
          <p:cNvSpPr/>
          <p:nvPr/>
        </p:nvSpPr>
        <p:spPr>
          <a:xfrm>
            <a:off x="4798892" y="3835594"/>
            <a:ext cx="1314571" cy="716879"/>
          </a:xfrm>
          <a:prstGeom prst="ellipse">
            <a:avLst/>
          </a:prstGeom>
          <a:noFill/>
          <a:ln w="31750">
            <a:solidFill>
              <a:srgbClr val="FF40FF"/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2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B4C86-94FD-E771-194F-6FD64B0D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387980"/>
            <a:ext cx="2454403" cy="923330"/>
          </a:xfrm>
        </p:spPr>
        <p:txBody>
          <a:bodyPr/>
          <a:lstStyle/>
          <a:p>
            <a:r>
              <a:rPr lang="en-US" dirty="0"/>
              <a:t>Comparison of retrievals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5201B-8515-A98A-9BB0-F79DAAA836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E15DD-785F-8163-E376-28B1F4902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30" y="0"/>
            <a:ext cx="7670132" cy="6858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54B85A-B806-8C47-F73A-A70D5E18D1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1122" y="3524691"/>
            <a:ext cx="2743574" cy="317440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Rain rate -40°N to -34°N:</a:t>
            </a:r>
          </a:p>
          <a:p>
            <a:pPr marL="357188" lvl="1" indent="-214313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GMI: 0.012 mm/h</a:t>
            </a:r>
          </a:p>
          <a:p>
            <a:pPr marL="357188" lvl="1" indent="-214313">
              <a:lnSpc>
                <a:spcPct val="100000"/>
              </a:lnSpc>
              <a:buClrTx/>
              <a:buFont typeface="Wingdings" pitchFamily="2" charset="2"/>
              <a:buChar char="Ø"/>
            </a:pPr>
            <a:r>
              <a:rPr lang="en-US" dirty="0">
                <a:solidFill>
                  <a:srgbClr val="00B0F0"/>
                </a:solidFill>
              </a:rPr>
              <a:t>ACM-CAP: 0.013 mm/h</a:t>
            </a:r>
          </a:p>
          <a:p>
            <a:pPr marL="357188" lvl="1" indent="-214313">
              <a:lnSpc>
                <a:spcPct val="100000"/>
              </a:lnSpc>
              <a:buClrTx/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IFS: 0.020 mm/h</a:t>
            </a:r>
          </a:p>
          <a:p>
            <a:pPr marL="0" indent="0">
              <a:buClrTx/>
              <a:buNone/>
            </a:pPr>
            <a:r>
              <a:rPr lang="en-US" b="1" dirty="0">
                <a:solidFill>
                  <a:schemeClr val="accent1"/>
                </a:solidFill>
              </a:rPr>
              <a:t>Liquid water path</a:t>
            </a:r>
          </a:p>
          <a:p>
            <a:pPr marL="357188" lvl="1" indent="-214313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GMI: 84 g m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-3</a:t>
            </a:r>
          </a:p>
          <a:p>
            <a:pPr marL="357188" lvl="1" indent="-214313">
              <a:lnSpc>
                <a:spcPct val="100000"/>
              </a:lnSpc>
              <a:buClrTx/>
              <a:buFont typeface="Wingdings" pitchFamily="2" charset="2"/>
              <a:buChar char="Ø"/>
            </a:pPr>
            <a:r>
              <a:rPr lang="en-US" dirty="0">
                <a:solidFill>
                  <a:srgbClr val="00B0F0"/>
                </a:solidFill>
              </a:rPr>
              <a:t>ACM-CAP: 105 g m</a:t>
            </a:r>
            <a:r>
              <a:rPr lang="en-US" baseline="30000" dirty="0">
                <a:solidFill>
                  <a:srgbClr val="00B0F0"/>
                </a:solidFill>
              </a:rPr>
              <a:t>-3</a:t>
            </a:r>
          </a:p>
          <a:p>
            <a:pPr marL="357188" lvl="1" indent="-214313">
              <a:lnSpc>
                <a:spcPct val="100000"/>
              </a:lnSpc>
              <a:buClrTx/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IFS: 36 g m</a:t>
            </a:r>
            <a:r>
              <a:rPr lang="en-US" baseline="30000" dirty="0">
                <a:solidFill>
                  <a:srgbClr val="FF0000"/>
                </a:solidFill>
              </a:rPr>
              <a:t>-3</a:t>
            </a:r>
          </a:p>
          <a:p>
            <a:pPr marL="645750" lvl="1" indent="-285750">
              <a:buFont typeface="Wingdings" pitchFamily="2" charset="2"/>
              <a:buChar char="Ø"/>
            </a:pPr>
            <a:endParaRPr lang="en-US" dirty="0"/>
          </a:p>
          <a:p>
            <a:pPr marL="645750" lvl="1" indent="-2857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A53A946-85A5-AE3F-7F8B-29DEA464754A}"/>
              </a:ext>
            </a:extLst>
          </p:cNvPr>
          <p:cNvSpPr txBox="1">
            <a:spLocks/>
          </p:cNvSpPr>
          <p:nvPr/>
        </p:nvSpPr>
        <p:spPr bwMode="auto">
          <a:xfrm>
            <a:off x="9791273" y="1777429"/>
            <a:ext cx="2382696" cy="165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1" fontAlgn="base" hangingPunct="1">
              <a:lnSpc>
                <a:spcPts val="2200"/>
              </a:lnSpc>
              <a:spcBef>
                <a:spcPts val="1100"/>
              </a:spcBef>
              <a:spcAft>
                <a:spcPct val="0"/>
              </a:spcAft>
              <a:buClr>
                <a:srgbClr val="064E83"/>
              </a:buClr>
              <a:buFont typeface="Arial" panose="020B0604020202020204" pitchFamily="34" charset="0"/>
              <a:buChar char="•"/>
              <a:tabLst/>
              <a:defRPr lang="en-GB" sz="1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000" indent="-270000" algn="l" rtl="0" eaLnBrk="1" fontAlgn="base" hangingPunct="1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>
                <a:srgbClr val="064E83"/>
              </a:buClr>
              <a:buFont typeface="Verdana" pitchFamily="34" charset="0"/>
              <a:buNone/>
              <a:tabLst>
                <a:tab pos="355600" algn="l"/>
              </a:tabLst>
              <a:defRPr lang="en-GB"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0000" indent="-270000" algn="l" rtl="0" eaLnBrk="1" fontAlgn="base" hangingPunct="1">
              <a:lnSpc>
                <a:spcPts val="1800"/>
              </a:lnSpc>
              <a:spcBef>
                <a:spcPts val="900"/>
              </a:spcBef>
              <a:spcAft>
                <a:spcPct val="0"/>
              </a:spcAft>
              <a:buClr>
                <a:srgbClr val="064E83"/>
              </a:buClr>
              <a:buFont typeface="Verdana" pitchFamily="34" charset="0"/>
              <a:buNone/>
              <a:defRPr lang="en-GB" sz="1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50000" indent="-270000" algn="l" rtl="0" eaLnBrk="1" fontAlgn="base" hangingPunct="1">
              <a:lnSpc>
                <a:spcPts val="1600"/>
              </a:lnSpc>
              <a:spcBef>
                <a:spcPts val="800"/>
              </a:spcBef>
              <a:spcAft>
                <a:spcPct val="0"/>
              </a:spcAft>
              <a:buClr>
                <a:srgbClr val="064E83"/>
              </a:buClr>
              <a:buFont typeface="Verdana" pitchFamily="34" charset="0"/>
              <a:buNone/>
              <a:defRPr lang="en-GB" sz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0000" indent="-270000" algn="l" rtl="0" eaLnBrk="1" fontAlgn="base" hangingPunct="1">
              <a:lnSpc>
                <a:spcPts val="1400"/>
              </a:lnSpc>
              <a:spcBef>
                <a:spcPts val="700"/>
              </a:spcBef>
              <a:spcAft>
                <a:spcPct val="0"/>
              </a:spcAft>
              <a:buClr>
                <a:srgbClr val="064E83"/>
              </a:buClr>
              <a:buFont typeface="Verdana" pitchFamily="34" charset="0"/>
              <a:buNone/>
              <a:defRPr lang="en-GB" sz="1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>
                <a:solidFill>
                  <a:schemeClr val="accent1"/>
                </a:solidFill>
              </a:rPr>
              <a:t>IWP -46°N to -42°N:</a:t>
            </a:r>
          </a:p>
          <a:p>
            <a:pPr marL="357188" lvl="1" indent="-214313">
              <a:buFont typeface="Wingdings" pitchFamily="2" charset="2"/>
              <a:buChar char="Ø"/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</a:rPr>
              <a:t>GMI: 4.9 g m</a:t>
            </a:r>
            <a:r>
              <a:rPr lang="en-US" kern="0" baseline="30000" dirty="0">
                <a:solidFill>
                  <a:schemeClr val="bg2">
                    <a:lumMod val="10000"/>
                  </a:schemeClr>
                </a:solidFill>
              </a:rPr>
              <a:t>-3</a:t>
            </a:r>
          </a:p>
          <a:p>
            <a:pPr marL="357188" lvl="1" indent="-214313">
              <a:buClrTx/>
              <a:buFont typeface="Wingdings" pitchFamily="2" charset="2"/>
              <a:buChar char="Ø"/>
            </a:pPr>
            <a:r>
              <a:rPr lang="en-US" kern="0" dirty="0">
                <a:solidFill>
                  <a:srgbClr val="00B0F0"/>
                </a:solidFill>
              </a:rPr>
              <a:t>ACM-CAP: 395 g m</a:t>
            </a:r>
            <a:r>
              <a:rPr lang="en-US" kern="0" baseline="30000" dirty="0">
                <a:solidFill>
                  <a:srgbClr val="00B0F0"/>
                </a:solidFill>
              </a:rPr>
              <a:t>-3</a:t>
            </a:r>
          </a:p>
          <a:p>
            <a:pPr marL="357188" lvl="1" indent="-214313">
              <a:buClrTx/>
              <a:buFont typeface="Wingdings" pitchFamily="2" charset="2"/>
              <a:buChar char="Ø"/>
            </a:pPr>
            <a:r>
              <a:rPr lang="en-US" kern="0" dirty="0">
                <a:solidFill>
                  <a:srgbClr val="FF0000"/>
                </a:solidFill>
              </a:rPr>
              <a:t>IFS: 254 g m</a:t>
            </a:r>
            <a:r>
              <a:rPr lang="en-US" kern="0" baseline="30000" dirty="0">
                <a:solidFill>
                  <a:srgbClr val="FF0000"/>
                </a:solidFill>
              </a:rPr>
              <a:t>-3</a:t>
            </a:r>
          </a:p>
          <a:p>
            <a:pPr marL="0" indent="0">
              <a:buClrTx/>
              <a:buNone/>
            </a:pPr>
            <a:r>
              <a:rPr lang="en-US" b="1" kern="0" dirty="0">
                <a:solidFill>
                  <a:schemeClr val="bg2">
                    <a:lumMod val="10000"/>
                  </a:schemeClr>
                </a:solidFill>
              </a:rPr>
              <a:t>GMI barely detects cirrus?</a:t>
            </a:r>
          </a:p>
          <a:p>
            <a:pPr marL="0" indent="0">
              <a:buClrTx/>
              <a:buNone/>
            </a:pPr>
            <a:endParaRPr lang="en-US" kern="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ClrTx/>
              <a:buNone/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</a:rPr>
              <a:t>GMI and ACM-CAP agree well in low cloud but much finer scale from </a:t>
            </a:r>
            <a:r>
              <a:rPr lang="en-US" kern="0" dirty="0" err="1">
                <a:solidFill>
                  <a:schemeClr val="bg2">
                    <a:lumMod val="10000"/>
                  </a:schemeClr>
                </a:solidFill>
              </a:rPr>
              <a:t>EarthCARE</a:t>
            </a:r>
            <a:endParaRPr lang="en-US" kern="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ClrTx/>
              <a:buNone/>
            </a:pPr>
            <a:r>
              <a:rPr lang="en-US" kern="0" dirty="0">
                <a:solidFill>
                  <a:srgbClr val="FF0000"/>
                </a:solidFill>
              </a:rPr>
              <a:t>IFS: too much rain from too little cloud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2C214AFC-0312-DE15-B4ED-4A80817EC22B}"/>
              </a:ext>
            </a:extLst>
          </p:cNvPr>
          <p:cNvSpPr/>
          <p:nvPr/>
        </p:nvSpPr>
        <p:spPr>
          <a:xfrm rot="5400000">
            <a:off x="4756934" y="2280863"/>
            <a:ext cx="339048" cy="3071973"/>
          </a:xfrm>
          <a:prstGeom prst="leftBrace">
            <a:avLst>
              <a:gd name="adj1" fmla="val 53787"/>
              <a:gd name="adj2" fmla="val 50000"/>
            </a:avLst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4AC7EA7-6DD5-B60B-57A8-C09119D3D4F2}"/>
              </a:ext>
            </a:extLst>
          </p:cNvPr>
          <p:cNvSpPr/>
          <p:nvPr/>
        </p:nvSpPr>
        <p:spPr>
          <a:xfrm rot="5400000">
            <a:off x="8401691" y="726897"/>
            <a:ext cx="303087" cy="2065106"/>
          </a:xfrm>
          <a:prstGeom prst="leftBrace">
            <a:avLst>
              <a:gd name="adj1" fmla="val 53787"/>
              <a:gd name="adj2" fmla="val 50000"/>
            </a:avLst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65A12B-71C3-B970-2E64-637214C0846F}"/>
              </a:ext>
            </a:extLst>
          </p:cNvPr>
          <p:cNvCxnSpPr/>
          <p:nvPr/>
        </p:nvCxnSpPr>
        <p:spPr>
          <a:xfrm>
            <a:off x="8548099" y="2024009"/>
            <a:ext cx="0" cy="708917"/>
          </a:xfrm>
          <a:prstGeom prst="straightConnector1">
            <a:avLst/>
          </a:prstGeom>
          <a:ln w="3175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E55B54-8EE5-7022-D9F0-338372113D76}"/>
              </a:ext>
            </a:extLst>
          </p:cNvPr>
          <p:cNvSpPr txBox="1"/>
          <p:nvPr/>
        </p:nvSpPr>
        <p:spPr>
          <a:xfrm>
            <a:off x="7818634" y="23630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2E867-DF4C-FD0C-FA83-E5C168A77857}"/>
              </a:ext>
            </a:extLst>
          </p:cNvPr>
          <p:cNvSpPr txBox="1"/>
          <p:nvPr/>
        </p:nvSpPr>
        <p:spPr>
          <a:xfrm>
            <a:off x="7594130" y="2254430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÷100!</a:t>
            </a:r>
            <a:endParaRPr lang="en-U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6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11" grpId="0" animBg="1"/>
      <p:bldP spid="12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B86F2-8A44-13A2-0402-F41A988A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069D-0D61-A095-DB06-21E90AF9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235ED-11EB-6C6A-0FA8-9A73D2487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36" y="1219200"/>
            <a:ext cx="11200145" cy="5117989"/>
          </a:xfrm>
        </p:spPr>
        <p:txBody>
          <a:bodyPr/>
          <a:lstStyle/>
          <a:p>
            <a:r>
              <a:rPr lang="en-GB" sz="2000" dirty="0"/>
              <a:t>Huge potential to use </a:t>
            </a:r>
            <a:r>
              <a:rPr lang="en-GB" sz="2000" dirty="0" err="1"/>
              <a:t>EarthCARE</a:t>
            </a:r>
            <a:r>
              <a:rPr lang="en-GB" sz="2000" dirty="0"/>
              <a:t>/GPM coincidences to improve ice &amp; rain size distribution and scattering assumptions, and to improve retrievals</a:t>
            </a:r>
          </a:p>
          <a:p>
            <a:r>
              <a:rPr lang="en-GB" sz="2000" dirty="0"/>
              <a:t>Next steps:</a:t>
            </a:r>
          </a:p>
          <a:p>
            <a:pPr lvl="1"/>
            <a:r>
              <a:rPr lang="en-GB" sz="1800" dirty="0"/>
              <a:t>Ensure microwave forward models in RTTOV use consistent ice scattering model as retrieval, and provide constraints on ice size distributions and density</a:t>
            </a:r>
          </a:p>
          <a:p>
            <a:pPr lvl="1"/>
            <a:r>
              <a:rPr lang="en-GB" sz="1800" dirty="0"/>
              <a:t>Understand differences in size distributions between warm and cold rain, reconciling raindrop number/size retrievals and making use of Doppler velocity</a:t>
            </a:r>
          </a:p>
          <a:p>
            <a:pPr lvl="1"/>
            <a:r>
              <a:rPr lang="en-GB" sz="1800" dirty="0"/>
              <a:t>Can we bridge the gap between mid-infrared and microwave to obtain consistent ice optical properties in the far-infrared in preparation for FORUM?</a:t>
            </a:r>
          </a:p>
          <a:p>
            <a:r>
              <a:rPr lang="en-GB" sz="2000" dirty="0"/>
              <a:t>Other ideas:</a:t>
            </a:r>
          </a:p>
          <a:p>
            <a:pPr lvl="1"/>
            <a:r>
              <a:rPr lang="en-GB" sz="1800" dirty="0"/>
              <a:t>Can we assimilate </a:t>
            </a:r>
            <a:r>
              <a:rPr lang="en-GB" sz="1800" dirty="0" err="1"/>
              <a:t>EarthCARE’s</a:t>
            </a:r>
            <a:r>
              <a:rPr lang="en-GB" sz="1800" dirty="0"/>
              <a:t> PIA? Tight constraint on rain rate</a:t>
            </a:r>
          </a:p>
          <a:p>
            <a:pPr lvl="1"/>
            <a:r>
              <a:rPr lang="en-GB" sz="1800" dirty="0" err="1"/>
              <a:t>EarthCARE</a:t>
            </a:r>
            <a:r>
              <a:rPr lang="en-GB" sz="1800" dirty="0"/>
              <a:t> II should carry a suite of microwave radiometers!</a:t>
            </a:r>
          </a:p>
        </p:txBody>
      </p:sp>
    </p:spTree>
    <p:extLst>
      <p:ext uri="{BB962C8B-B14F-4D97-AF65-F5344CB8AC3E}">
        <p14:creationId xmlns:p14="http://schemas.microsoft.com/office/powerpoint/2010/main" val="2196387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E966A-F0F2-1124-044F-187D7717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57491-4485-0D10-CA4F-1066F58F7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94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2FC7-19DF-5EE2-40EC-8CBC8F1B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brightness temperature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5E6653-B335-7A4E-2198-49A9D57C7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3495" y="1106488"/>
            <a:ext cx="6101840" cy="565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8EE4BC-DB9B-70CD-B0F8-148063D97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488"/>
            <a:ext cx="6113463" cy="56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73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FA3B-BEAC-FC12-000D-71DCCAED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Pre-Hector: Comparing </a:t>
            </a:r>
            <a:r>
              <a:rPr lang="en-US" dirty="0" err="1"/>
              <a:t>Nw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4873-B9F9-0DA6-CF46-ECC86B186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Normalized number concentration from GPM 2B synergy retrieval and from </a:t>
            </a:r>
            <a:r>
              <a:rPr lang="en-US" dirty="0" err="1"/>
              <a:t>EarthCARE’s</a:t>
            </a:r>
            <a:r>
              <a:rPr lang="en-US" dirty="0"/>
              <a:t> ACM-CAP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0DB1A-917B-C62A-EB47-C7AC1AF5C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5" y="2030174"/>
            <a:ext cx="12038723" cy="44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9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BDF92-6572-F049-D430-EDE66FCC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4EF34-F4E5-8706-4155-E943B34CB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53" y="1472339"/>
            <a:ext cx="11810685" cy="4957840"/>
          </a:xfrm>
        </p:spPr>
        <p:txBody>
          <a:bodyPr/>
          <a:lstStyle/>
          <a:p>
            <a:r>
              <a:rPr lang="en-GB" sz="2000" b="1" dirty="0"/>
              <a:t>What can we learn from coincident observations by </a:t>
            </a:r>
            <a:r>
              <a:rPr lang="en-GB" sz="2000" b="1" dirty="0" err="1"/>
              <a:t>EarthCARE</a:t>
            </a:r>
            <a:r>
              <a:rPr lang="en-GB" sz="2000" b="1" dirty="0"/>
              <a:t> and GPM?</a:t>
            </a:r>
          </a:p>
          <a:p>
            <a:pPr lvl="1"/>
            <a:r>
              <a:rPr lang="en-GB" sz="1800" dirty="0"/>
              <a:t>Wavelengths span 5 orders of magnitude: passive from 0.6 </a:t>
            </a:r>
            <a:r>
              <a:rPr lang="en-GB" sz="1800" dirty="0">
                <a:latin typeface="Symbol" pitchFamily="2" charset="2"/>
              </a:rPr>
              <a:t>m</a:t>
            </a:r>
            <a:r>
              <a:rPr lang="en-GB" sz="1800" dirty="0"/>
              <a:t>m to 3 cm, active from 0.3 </a:t>
            </a:r>
            <a:r>
              <a:rPr lang="en-GB" sz="1800" dirty="0">
                <a:latin typeface="Symbol" pitchFamily="2" charset="2"/>
              </a:rPr>
              <a:t>m</a:t>
            </a:r>
            <a:r>
              <a:rPr lang="en-GB" sz="1800" dirty="0"/>
              <a:t>m to 2.2 cm</a:t>
            </a:r>
          </a:p>
          <a:p>
            <a:r>
              <a:rPr lang="en-GB" sz="2000" dirty="0"/>
              <a:t>In this talk we forward-model GPM observations, using as input both </a:t>
            </a:r>
            <a:r>
              <a:rPr lang="en-GB" sz="2000" dirty="0" err="1"/>
              <a:t>EarthCARE</a:t>
            </a:r>
            <a:r>
              <a:rPr lang="en-GB" sz="2000" dirty="0"/>
              <a:t> synergy retrievals (ACM-CAP) and ECMWF weather forecasts (IFS)</a:t>
            </a:r>
          </a:p>
          <a:p>
            <a:pPr lvl="1"/>
            <a:r>
              <a:rPr lang="en-GB" sz="1800" dirty="0"/>
              <a:t>Crucial test of </a:t>
            </a:r>
            <a:r>
              <a:rPr lang="en-GB" sz="1800" b="1" dirty="0"/>
              <a:t>RTTOV radiance model </a:t>
            </a:r>
            <a:r>
              <a:rPr lang="en-GB" sz="1800" dirty="0"/>
              <a:t>used in assimilation, recently updated to calculate radar profiles</a:t>
            </a:r>
          </a:p>
          <a:p>
            <a:pPr lvl="1"/>
            <a:r>
              <a:rPr lang="en-GB" sz="1800" dirty="0"/>
              <a:t>Are our </a:t>
            </a:r>
            <a:r>
              <a:rPr lang="en-GB" sz="1800" b="1" dirty="0"/>
              <a:t>ice microphysical and scattering assumptions </a:t>
            </a:r>
            <a:r>
              <a:rPr lang="en-GB" sz="1800" dirty="0"/>
              <a:t>capable of spanning this wavelength range?</a:t>
            </a:r>
          </a:p>
          <a:p>
            <a:pPr lvl="1"/>
            <a:r>
              <a:rPr lang="en-GB" sz="1800" dirty="0"/>
              <a:t>How good are </a:t>
            </a:r>
            <a:r>
              <a:rPr lang="en-GB" sz="1800" b="1" dirty="0" err="1"/>
              <a:t>EarthCARE’s</a:t>
            </a:r>
            <a:r>
              <a:rPr lang="en-GB" sz="1800" b="1" dirty="0"/>
              <a:t> rain retrievals</a:t>
            </a:r>
            <a:r>
              <a:rPr lang="en-GB" sz="1800" dirty="0"/>
              <a:t>? Can we increase the upper limit on retrieved rain rate?</a:t>
            </a:r>
          </a:p>
          <a:p>
            <a:pPr lvl="1"/>
            <a:r>
              <a:rPr lang="en-GB" sz="1800" dirty="0"/>
              <a:t>How can we use this information to </a:t>
            </a:r>
            <a:r>
              <a:rPr lang="en-GB" sz="1800" b="1" dirty="0"/>
              <a:t>improve processes in weather and climate models</a:t>
            </a:r>
            <a:r>
              <a:rPr lang="en-GB" sz="1800" dirty="0"/>
              <a:t>?</a:t>
            </a:r>
          </a:p>
          <a:p>
            <a:r>
              <a:rPr lang="en-GB" sz="2000" dirty="0"/>
              <a:t>This is work in progress!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6728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ADCAE407-3347-ADBE-CB0D-E009D753F075}"/>
              </a:ext>
            </a:extLst>
          </p:cNvPr>
          <p:cNvSpPr/>
          <p:nvPr/>
        </p:nvSpPr>
        <p:spPr>
          <a:xfrm>
            <a:off x="7639787" y="1563823"/>
            <a:ext cx="1655124" cy="2894517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400" b="1" dirty="0" err="1">
                <a:solidFill>
                  <a:srgbClr val="0070C0"/>
                </a:solidFill>
              </a:rPr>
              <a:t>EarthCARE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7979552C-7718-1264-1635-7432BEB8C095}"/>
              </a:ext>
            </a:extLst>
          </p:cNvPr>
          <p:cNvSpPr/>
          <p:nvPr/>
        </p:nvSpPr>
        <p:spPr>
          <a:xfrm>
            <a:off x="445612" y="1771412"/>
            <a:ext cx="1367594" cy="272142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 err="1">
                <a:solidFill>
                  <a:srgbClr val="0070C0"/>
                </a:solidFill>
              </a:rPr>
              <a:t>EarthCARE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8507869B-FACA-CA8F-E87A-065F11ECBD0C}"/>
              </a:ext>
            </a:extLst>
          </p:cNvPr>
          <p:cNvSpPr/>
          <p:nvPr/>
        </p:nvSpPr>
        <p:spPr>
          <a:xfrm>
            <a:off x="7639787" y="4666827"/>
            <a:ext cx="1659194" cy="1693333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GPM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211B6-0493-E28D-480D-FCB201EB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flow in this talk…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3490-B943-4579-BADE-A3F706118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3344" y="1254954"/>
            <a:ext cx="2641994" cy="5159695"/>
          </a:xfrm>
        </p:spPr>
        <p:txBody>
          <a:bodyPr/>
          <a:lstStyle/>
          <a:p>
            <a:r>
              <a:rPr lang="en-GB" dirty="0"/>
              <a:t>Test BE baseline of ACM-CAP, radiative closure using </a:t>
            </a:r>
            <a:r>
              <a:rPr lang="en-GB" dirty="0">
                <a:solidFill>
                  <a:schemeClr val="accent3"/>
                </a:solidFill>
              </a:rPr>
              <a:t>BBR</a:t>
            </a:r>
          </a:p>
          <a:p>
            <a:r>
              <a:rPr lang="en-GB" dirty="0"/>
              <a:t>Test weather forecasts using same models</a:t>
            </a:r>
          </a:p>
          <a:p>
            <a:r>
              <a:rPr lang="en-GB" dirty="0"/>
              <a:t>RTTOV used for assimilating </a:t>
            </a:r>
            <a:r>
              <a:rPr lang="en-GB" dirty="0">
                <a:solidFill>
                  <a:schemeClr val="accent2"/>
                </a:solidFill>
              </a:rPr>
              <a:t>radiances</a:t>
            </a:r>
            <a:r>
              <a:rPr lang="en-GB" dirty="0"/>
              <a:t>, recently able to simulate </a:t>
            </a:r>
            <a:r>
              <a:rPr lang="en-GB" dirty="0">
                <a:solidFill>
                  <a:schemeClr val="accent4"/>
                </a:solidFill>
              </a:rPr>
              <a:t>radar profiles </a:t>
            </a:r>
            <a:r>
              <a:rPr lang="en-GB" dirty="0"/>
              <a:t>as well</a:t>
            </a:r>
          </a:p>
          <a:p>
            <a:r>
              <a:rPr lang="en-GB" dirty="0" err="1"/>
              <a:t>ZmVar</a:t>
            </a:r>
            <a:r>
              <a:rPr lang="en-GB" dirty="0"/>
              <a:t> used for assimilating </a:t>
            </a:r>
            <a:r>
              <a:rPr lang="en-GB" dirty="0">
                <a:solidFill>
                  <a:schemeClr val="accent4"/>
                </a:solidFill>
              </a:rPr>
              <a:t>CPR</a:t>
            </a:r>
            <a:r>
              <a:rPr lang="en-GB" dirty="0"/>
              <a:t> and soon </a:t>
            </a:r>
            <a:r>
              <a:rPr lang="en-GB" dirty="0">
                <a:solidFill>
                  <a:schemeClr val="accent1"/>
                </a:solidFill>
              </a:rPr>
              <a:t>ATLID</a:t>
            </a:r>
            <a:r>
              <a:rPr lang="en-GB" dirty="0"/>
              <a:t> at ECMWF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9369A9-F22E-0E28-171B-3D2F93582EC0}"/>
              </a:ext>
            </a:extLst>
          </p:cNvPr>
          <p:cNvSpPr/>
          <p:nvPr/>
        </p:nvSpPr>
        <p:spPr>
          <a:xfrm>
            <a:off x="721376" y="3677675"/>
            <a:ext cx="792480" cy="56218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CPR radar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EC7468A-83DE-FCFD-B6B1-E7D7EBB3FBAA}"/>
              </a:ext>
            </a:extLst>
          </p:cNvPr>
          <p:cNvSpPr/>
          <p:nvPr/>
        </p:nvSpPr>
        <p:spPr>
          <a:xfrm>
            <a:off x="726952" y="2941494"/>
            <a:ext cx="792480" cy="56218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MSI imager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E83F0C-A24F-5541-5A3E-A31B6A0869C1}"/>
              </a:ext>
            </a:extLst>
          </p:cNvPr>
          <p:cNvSpPr/>
          <p:nvPr/>
        </p:nvSpPr>
        <p:spPr>
          <a:xfrm>
            <a:off x="7928220" y="2450796"/>
            <a:ext cx="1063412" cy="562186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BBR radiances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3424107-BA58-8DCC-4CC3-268B6113F32D}"/>
              </a:ext>
            </a:extLst>
          </p:cNvPr>
          <p:cNvSpPr/>
          <p:nvPr/>
        </p:nvSpPr>
        <p:spPr>
          <a:xfrm>
            <a:off x="721376" y="2205313"/>
            <a:ext cx="792480" cy="5621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ATLID lidar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487E1-058B-237C-91A0-F83F535ADBE5}"/>
              </a:ext>
            </a:extLst>
          </p:cNvPr>
          <p:cNvSpPr/>
          <p:nvPr/>
        </p:nvSpPr>
        <p:spPr>
          <a:xfrm>
            <a:off x="2633345" y="2672457"/>
            <a:ext cx="1063413" cy="65024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ACM-CAP retrieval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985804-B815-363A-C6B5-C693B1A86E19}"/>
              </a:ext>
            </a:extLst>
          </p:cNvPr>
          <p:cNvSpPr/>
          <p:nvPr/>
        </p:nvSpPr>
        <p:spPr>
          <a:xfrm>
            <a:off x="2637414" y="4571587"/>
            <a:ext cx="1063413" cy="65024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ECMWF IFS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990357-4EC0-D6D5-A1E7-88E5E1786801}"/>
              </a:ext>
            </a:extLst>
          </p:cNvPr>
          <p:cNvSpPr/>
          <p:nvPr/>
        </p:nvSpPr>
        <p:spPr>
          <a:xfrm>
            <a:off x="5013495" y="3312160"/>
            <a:ext cx="1063413" cy="76708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RTTOV satellite simulator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83E02B-D859-B0D9-00BB-D604CC8FBCE2}"/>
              </a:ext>
            </a:extLst>
          </p:cNvPr>
          <p:cNvSpPr/>
          <p:nvPr/>
        </p:nvSpPr>
        <p:spPr>
          <a:xfrm>
            <a:off x="5013495" y="2270907"/>
            <a:ext cx="1063413" cy="72084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ecRad</a:t>
            </a:r>
            <a:r>
              <a:rPr lang="en-US" sz="1400" dirty="0"/>
              <a:t> radiation scheme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315C46-643A-4888-9458-DFA4908DA92A}"/>
              </a:ext>
            </a:extLst>
          </p:cNvPr>
          <p:cNvSpPr/>
          <p:nvPr/>
        </p:nvSpPr>
        <p:spPr>
          <a:xfrm>
            <a:off x="5012892" y="4413779"/>
            <a:ext cx="1063413" cy="76707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ZmVar</a:t>
            </a:r>
            <a:r>
              <a:rPr lang="en-US" sz="1400" dirty="0"/>
              <a:t> radar simulator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563C8A-B8A7-80CB-42F5-9C05651D0389}"/>
              </a:ext>
            </a:extLst>
          </p:cNvPr>
          <p:cNvSpPr/>
          <p:nvPr/>
        </p:nvSpPr>
        <p:spPr>
          <a:xfrm>
            <a:off x="8060703" y="3781052"/>
            <a:ext cx="792480" cy="56218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CPR radar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994E0A3-B334-DCC9-1ABF-2CF37FFEC427}"/>
              </a:ext>
            </a:extLst>
          </p:cNvPr>
          <p:cNvSpPr/>
          <p:nvPr/>
        </p:nvSpPr>
        <p:spPr>
          <a:xfrm>
            <a:off x="8067245" y="3093900"/>
            <a:ext cx="792480" cy="5621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MSI imager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F358EF0-FFF0-E77B-C32E-DA4CFC607958}"/>
              </a:ext>
            </a:extLst>
          </p:cNvPr>
          <p:cNvSpPr/>
          <p:nvPr/>
        </p:nvSpPr>
        <p:spPr>
          <a:xfrm>
            <a:off x="8036476" y="1929043"/>
            <a:ext cx="792480" cy="562186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BBR fluxes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3D4250E-40ED-1477-741F-DA71804AC336}"/>
              </a:ext>
            </a:extLst>
          </p:cNvPr>
          <p:cNvSpPr/>
          <p:nvPr/>
        </p:nvSpPr>
        <p:spPr>
          <a:xfrm>
            <a:off x="8086020" y="5690660"/>
            <a:ext cx="792480" cy="56218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DPR</a:t>
            </a:r>
          </a:p>
          <a:p>
            <a:pPr algn="ctr"/>
            <a:r>
              <a:rPr lang="en-US" sz="1400" dirty="0"/>
              <a:t>radar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5E9333-7030-0305-C850-10CAFA986B33}"/>
              </a:ext>
            </a:extLst>
          </p:cNvPr>
          <p:cNvSpPr/>
          <p:nvPr/>
        </p:nvSpPr>
        <p:spPr>
          <a:xfrm>
            <a:off x="8077651" y="5002362"/>
            <a:ext cx="792480" cy="5621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GMI imager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C352D8-6877-B1EF-0971-CF9AC135BBA8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513856" y="3180325"/>
            <a:ext cx="1097022" cy="778443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0F05F6-105F-0367-6288-44C2BE856F86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 flipV="1">
            <a:off x="1519432" y="2997577"/>
            <a:ext cx="1113913" cy="22501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916DA0-79A1-9F5D-1902-6F57C6F16CC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513856" y="2486406"/>
            <a:ext cx="1092279" cy="37673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1DDE25-8684-9E2D-8E1D-8A5DD34BAE90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6076908" y="3695700"/>
            <a:ext cx="1983795" cy="36644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0BDF92-DD8A-124A-4F06-39A0B2560F3B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087314" y="3374993"/>
            <a:ext cx="1979931" cy="19319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F73841-9D2A-E75B-D390-92C59F47125D}"/>
              </a:ext>
            </a:extLst>
          </p:cNvPr>
          <p:cNvCxnSpPr>
            <a:cxnSpLocks/>
          </p:cNvCxnSpPr>
          <p:nvPr/>
        </p:nvCxnSpPr>
        <p:spPr>
          <a:xfrm>
            <a:off x="6076305" y="3983370"/>
            <a:ext cx="2018685" cy="1721681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18845A8-F96C-F1E8-E598-957AB46EE16A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3700827" y="4797319"/>
            <a:ext cx="1312065" cy="99388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723BAB8-C7A3-26B7-D042-0E7010698F1C}"/>
              </a:ext>
            </a:extLst>
          </p:cNvPr>
          <p:cNvCxnSpPr>
            <a:cxnSpLocks/>
          </p:cNvCxnSpPr>
          <p:nvPr/>
        </p:nvCxnSpPr>
        <p:spPr>
          <a:xfrm flipV="1">
            <a:off x="3690319" y="3819893"/>
            <a:ext cx="1323175" cy="967644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2B6CE2C-AA00-CE20-0FF5-3F485D210CC6}"/>
              </a:ext>
            </a:extLst>
          </p:cNvPr>
          <p:cNvCxnSpPr>
            <a:cxnSpLocks/>
          </p:cNvCxnSpPr>
          <p:nvPr/>
        </p:nvCxnSpPr>
        <p:spPr>
          <a:xfrm flipV="1">
            <a:off x="3699626" y="2793217"/>
            <a:ext cx="1303461" cy="1772542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ECDBD8D-2AC4-72FA-1D32-63F67DF7CC9E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665479" y="2631328"/>
            <a:ext cx="1348016" cy="231812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B91CF69-FED8-647C-EE08-8AF3C70CD41E}"/>
              </a:ext>
            </a:extLst>
          </p:cNvPr>
          <p:cNvCxnSpPr>
            <a:cxnSpLocks/>
          </p:cNvCxnSpPr>
          <p:nvPr/>
        </p:nvCxnSpPr>
        <p:spPr>
          <a:xfrm>
            <a:off x="3703241" y="3153638"/>
            <a:ext cx="1310253" cy="395915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6D0E186-5713-5177-610D-C2640D0A20A0}"/>
              </a:ext>
            </a:extLst>
          </p:cNvPr>
          <p:cNvCxnSpPr>
            <a:cxnSpLocks/>
            <a:stCxn id="60" idx="3"/>
            <a:endCxn id="9" idx="1"/>
          </p:cNvCxnSpPr>
          <p:nvPr/>
        </p:nvCxnSpPr>
        <p:spPr>
          <a:xfrm flipV="1">
            <a:off x="1813206" y="4896707"/>
            <a:ext cx="824208" cy="429244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79C76DB8-B388-4E89-B384-F14907BDC1D0}"/>
              </a:ext>
            </a:extLst>
          </p:cNvPr>
          <p:cNvSpPr/>
          <p:nvPr/>
        </p:nvSpPr>
        <p:spPr>
          <a:xfrm>
            <a:off x="445612" y="4680584"/>
            <a:ext cx="1367594" cy="129073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Multiple satellite radiances, including GPM’s GMI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D83FAEE-DEC0-A9C1-AB32-817CFFD23D0E}"/>
              </a:ext>
            </a:extLst>
          </p:cNvPr>
          <p:cNvCxnSpPr>
            <a:cxnSpLocks/>
          </p:cNvCxnSpPr>
          <p:nvPr/>
        </p:nvCxnSpPr>
        <p:spPr>
          <a:xfrm flipV="1">
            <a:off x="6085275" y="4197492"/>
            <a:ext cx="1963195" cy="46933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E42A410-8AC7-5837-CE11-EB6F79FD489C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 flipV="1">
            <a:off x="6076908" y="2210136"/>
            <a:ext cx="1959568" cy="421192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4AFB1C0-0ABF-580C-4F09-0D634510BA44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6072839" y="2731889"/>
            <a:ext cx="1855381" cy="738229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703A12AA-7B1B-B34A-3CA5-A5628A146352}"/>
              </a:ext>
            </a:extLst>
          </p:cNvPr>
          <p:cNvSpPr/>
          <p:nvPr/>
        </p:nvSpPr>
        <p:spPr>
          <a:xfrm>
            <a:off x="5021862" y="9163946"/>
            <a:ext cx="1063413" cy="701453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ACM-CAP forward models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7A46C45-7E71-B772-E3D8-EA7DFB6E466B}"/>
              </a:ext>
            </a:extLst>
          </p:cNvPr>
          <p:cNvCxnSpPr>
            <a:cxnSpLocks/>
          </p:cNvCxnSpPr>
          <p:nvPr/>
        </p:nvCxnSpPr>
        <p:spPr>
          <a:xfrm>
            <a:off x="3681950" y="6966447"/>
            <a:ext cx="1313603" cy="2197499"/>
          </a:xfrm>
          <a:prstGeom prst="straightConnector1">
            <a:avLst/>
          </a:prstGeom>
          <a:ln w="25400">
            <a:solidFill>
              <a:schemeClr val="accent5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393F789-DF2B-F2B3-8AD2-27850756642D}"/>
              </a:ext>
            </a:extLst>
          </p:cNvPr>
          <p:cNvCxnSpPr>
            <a:cxnSpLocks/>
            <a:stCxn id="76" idx="3"/>
          </p:cNvCxnSpPr>
          <p:nvPr/>
        </p:nvCxnSpPr>
        <p:spPr>
          <a:xfrm>
            <a:off x="6085275" y="9514673"/>
            <a:ext cx="2000745" cy="100830"/>
          </a:xfrm>
          <a:prstGeom prst="straightConnector1">
            <a:avLst/>
          </a:prstGeom>
          <a:ln w="25400">
            <a:solidFill>
              <a:schemeClr val="accent4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1E7DFF8-3B70-6FBA-2353-B13927B12310}"/>
              </a:ext>
            </a:extLst>
          </p:cNvPr>
          <p:cNvCxnSpPr>
            <a:cxnSpLocks/>
          </p:cNvCxnSpPr>
          <p:nvPr/>
        </p:nvCxnSpPr>
        <p:spPr>
          <a:xfrm flipV="1">
            <a:off x="6095681" y="8927205"/>
            <a:ext cx="1981970" cy="460437"/>
          </a:xfrm>
          <a:prstGeom prst="straightConnector1">
            <a:avLst/>
          </a:prstGeom>
          <a:ln w="25400">
            <a:solidFill>
              <a:schemeClr val="accent2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5424DA2-4D66-3BF6-960D-8E1FF9F5E334}"/>
              </a:ext>
            </a:extLst>
          </p:cNvPr>
          <p:cNvCxnSpPr>
            <a:cxnSpLocks/>
          </p:cNvCxnSpPr>
          <p:nvPr/>
        </p:nvCxnSpPr>
        <p:spPr>
          <a:xfrm>
            <a:off x="6085275" y="3842260"/>
            <a:ext cx="1992376" cy="118397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D2D95C6D-6A2B-5C3C-40DF-7559E413CB65}"/>
              </a:ext>
            </a:extLst>
          </p:cNvPr>
          <p:cNvSpPr txBox="1"/>
          <p:nvPr/>
        </p:nvSpPr>
        <p:spPr>
          <a:xfrm>
            <a:off x="323186" y="110449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00F4705-3684-93DF-67B4-92F07B42A1E8}"/>
              </a:ext>
            </a:extLst>
          </p:cNvPr>
          <p:cNvSpPr txBox="1"/>
          <p:nvPr/>
        </p:nvSpPr>
        <p:spPr>
          <a:xfrm>
            <a:off x="2310379" y="1102357"/>
            <a:ext cx="165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Atmospheric properties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F314602-AEEE-D360-A7A5-4A8AD7AAAEDF}"/>
              </a:ext>
            </a:extLst>
          </p:cNvPr>
          <p:cNvSpPr txBox="1"/>
          <p:nvPr/>
        </p:nvSpPr>
        <p:spPr>
          <a:xfrm>
            <a:off x="4478647" y="1100514"/>
            <a:ext cx="215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Radiative transfer schemes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A621BF1-8DFB-7B8F-D4BF-8DCD00B211AD}"/>
              </a:ext>
            </a:extLst>
          </p:cNvPr>
          <p:cNvSpPr txBox="1"/>
          <p:nvPr/>
        </p:nvSpPr>
        <p:spPr>
          <a:xfrm>
            <a:off x="7577739" y="109806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Simulated obs.</a:t>
            </a: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FD986A40-AEED-5D12-5ECE-B85482EA7A39}"/>
              </a:ext>
            </a:extLst>
          </p:cNvPr>
          <p:cNvCxnSpPr>
            <a:cxnSpLocks/>
          </p:cNvCxnSpPr>
          <p:nvPr/>
        </p:nvCxnSpPr>
        <p:spPr>
          <a:xfrm>
            <a:off x="6085275" y="4896707"/>
            <a:ext cx="1963195" cy="940166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5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A426D-0C4B-CE7F-76A9-74FC7B40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94" y="-64327"/>
            <a:ext cx="3682876" cy="1846659"/>
          </a:xfrm>
        </p:spPr>
        <p:txBody>
          <a:bodyPr/>
          <a:lstStyle/>
          <a:p>
            <a:r>
              <a:rPr lang="en-US" dirty="0"/>
              <a:t>Pre-Tropical Storm Hector (NE Pacific)</a:t>
            </a:r>
            <a:br>
              <a:rPr lang="en-US" dirty="0"/>
            </a:br>
            <a:r>
              <a:rPr lang="en-US" dirty="0"/>
              <a:t>22 August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595C9-CF94-6EAC-6E60-9DF6D3AF2B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576" y="1714092"/>
            <a:ext cx="3127513" cy="4887446"/>
          </a:xfrm>
        </p:spPr>
        <p:txBody>
          <a:bodyPr/>
          <a:lstStyle/>
          <a:p>
            <a:r>
              <a:rPr lang="en-US" dirty="0"/>
              <a:t>VIIRS NOAA-20: 21:10</a:t>
            </a:r>
          </a:p>
          <a:p>
            <a:r>
              <a:rPr lang="en-US" dirty="0"/>
              <a:t>GPM rain rate: 21:46</a:t>
            </a:r>
          </a:p>
          <a:p>
            <a:r>
              <a:rPr lang="en-US" dirty="0" err="1"/>
              <a:t>EarthCARE</a:t>
            </a:r>
            <a:r>
              <a:rPr lang="en-US" dirty="0"/>
              <a:t> overpass: 21:51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9C485-3CB0-DD83-FBF5-F4B0879B39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D74CE-6EE5-C51E-9173-3C9F602F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103" y="-102699"/>
            <a:ext cx="8205978" cy="6973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B3182-367E-14A9-861A-14BB72C3C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510" y="-104648"/>
            <a:ext cx="8172069" cy="6962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DC1B6C-7B47-D74C-8EBC-96F900FD8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077" y="5915509"/>
            <a:ext cx="3236771" cy="7854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11001F-41FD-421A-51D3-7D8D1255C0CA}"/>
              </a:ext>
            </a:extLst>
          </p:cNvPr>
          <p:cNvSpPr txBox="1"/>
          <p:nvPr/>
        </p:nvSpPr>
        <p:spPr>
          <a:xfrm rot="3881814">
            <a:off x="9663076" y="5148063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31DFC-A699-F80A-868B-FE928B3B2014}"/>
              </a:ext>
            </a:extLst>
          </p:cNvPr>
          <p:cNvSpPr txBox="1"/>
          <p:nvPr/>
        </p:nvSpPr>
        <p:spPr>
          <a:xfrm rot="16844923">
            <a:off x="7427967" y="5500010"/>
            <a:ext cx="2023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EarthCARE</a:t>
            </a:r>
            <a:endParaRPr lang="en-US" sz="2400" b="1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02698E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BF7F18-BF1F-09A4-42E6-40ABA4E2057F}"/>
              </a:ext>
            </a:extLst>
          </p:cNvPr>
          <p:cNvSpPr txBox="1"/>
          <p:nvPr/>
        </p:nvSpPr>
        <p:spPr>
          <a:xfrm>
            <a:off x="4512446" y="1115345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Gilma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651352-C297-0536-37D1-459BCDA500FD}"/>
              </a:ext>
            </a:extLst>
          </p:cNvPr>
          <p:cNvSpPr txBox="1"/>
          <p:nvPr/>
        </p:nvSpPr>
        <p:spPr>
          <a:xfrm>
            <a:off x="9496124" y="1817113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Pre-Hector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FE338-4A56-E1A9-DB5F-68588DDC68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773" t="13164" r="7437" b="13586"/>
          <a:stretch>
            <a:fillRect/>
          </a:stretch>
        </p:blipFill>
        <p:spPr>
          <a:xfrm>
            <a:off x="-1" y="2976003"/>
            <a:ext cx="3974601" cy="3881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2AA287-8FC8-F541-F67B-0838F072DCA6}"/>
              </a:ext>
            </a:extLst>
          </p:cNvPr>
          <p:cNvSpPr/>
          <p:nvPr/>
        </p:nvSpPr>
        <p:spPr>
          <a:xfrm>
            <a:off x="8474280" y="1393371"/>
            <a:ext cx="1007219" cy="352697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F957F-00ED-BF63-1E2A-6D043E34AF6A}"/>
              </a:ext>
            </a:extLst>
          </p:cNvPr>
          <p:cNvSpPr txBox="1"/>
          <p:nvPr/>
        </p:nvSpPr>
        <p:spPr>
          <a:xfrm>
            <a:off x="458320" y="3198167"/>
            <a:ext cx="862737" cy="523220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373A3A-62A7-2413-C6F8-FFE7530BC477}"/>
              </a:ext>
            </a:extLst>
          </p:cNvPr>
          <p:cNvSpPr txBox="1"/>
          <p:nvPr/>
        </p:nvSpPr>
        <p:spPr>
          <a:xfrm>
            <a:off x="2490345" y="3198167"/>
            <a:ext cx="742511" cy="523220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IFS</a:t>
            </a:r>
          </a:p>
        </p:txBody>
      </p:sp>
    </p:spTree>
    <p:extLst>
      <p:ext uri="{BB962C8B-B14F-4D97-AF65-F5344CB8AC3E}">
        <p14:creationId xmlns:p14="http://schemas.microsoft.com/office/powerpoint/2010/main" val="177223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C0AF1-1A52-9130-30DD-9CC6FAC3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75941"/>
            <a:ext cx="7500982" cy="553998"/>
          </a:xfrm>
        </p:spPr>
        <p:txBody>
          <a:bodyPr/>
          <a:lstStyle/>
          <a:p>
            <a:r>
              <a:rPr lang="en-US" dirty="0"/>
              <a:t>Forward-modelled radiances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497C5-9ABD-117D-5C71-3BFCB192C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968"/>
          <a:stretch>
            <a:fillRect/>
          </a:stretch>
        </p:blipFill>
        <p:spPr>
          <a:xfrm>
            <a:off x="1697563" y="2274374"/>
            <a:ext cx="9186672" cy="4121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2C5A5-FB92-2E77-17F9-B53BE2B28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851"/>
          <a:stretch>
            <a:fillRect/>
          </a:stretch>
        </p:blipFill>
        <p:spPr>
          <a:xfrm>
            <a:off x="1697563" y="1036598"/>
            <a:ext cx="9186672" cy="1304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0ECA8-BCF9-300E-36AE-88B3727E6209}"/>
              </a:ext>
            </a:extLst>
          </p:cNvPr>
          <p:cNvSpPr txBox="1"/>
          <p:nvPr/>
        </p:nvSpPr>
        <p:spPr>
          <a:xfrm>
            <a:off x="6958212" y="1827603"/>
            <a:ext cx="503664" cy="338554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7AEA8-F418-9E45-C78E-1E7B939F55A1}"/>
              </a:ext>
            </a:extLst>
          </p:cNvPr>
          <p:cNvSpPr txBox="1"/>
          <p:nvPr/>
        </p:nvSpPr>
        <p:spPr>
          <a:xfrm>
            <a:off x="2033145" y="1822811"/>
            <a:ext cx="1287532" cy="338554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EarthCARE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34927-5D2E-1864-93FF-DECA7F97EA38}"/>
              </a:ext>
            </a:extLst>
          </p:cNvPr>
          <p:cNvSpPr txBox="1"/>
          <p:nvPr/>
        </p:nvSpPr>
        <p:spPr>
          <a:xfrm>
            <a:off x="2033145" y="2468707"/>
            <a:ext cx="880369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10 GHz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36 GHz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4A7B5-BDD4-A768-0910-74EA87B17340}"/>
              </a:ext>
            </a:extLst>
          </p:cNvPr>
          <p:cNvSpPr txBox="1"/>
          <p:nvPr/>
        </p:nvSpPr>
        <p:spPr>
          <a:xfrm>
            <a:off x="2027049" y="4242643"/>
            <a:ext cx="994183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89 GHz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165 GHz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6134F5-0CF9-0165-DCC0-4B4B4E13E8BF}"/>
              </a:ext>
            </a:extLst>
          </p:cNvPr>
          <p:cNvSpPr txBox="1"/>
          <p:nvPr/>
        </p:nvSpPr>
        <p:spPr>
          <a:xfrm>
            <a:off x="2040877" y="5130769"/>
            <a:ext cx="1221809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Shortwave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Longwave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679F39-D1C8-CFC2-AFBF-0DE99F32EBF8}"/>
              </a:ext>
            </a:extLst>
          </p:cNvPr>
          <p:cNvSpPr txBox="1">
            <a:spLocks/>
          </p:cNvSpPr>
          <p:nvPr/>
        </p:nvSpPr>
        <p:spPr bwMode="auto">
          <a:xfrm>
            <a:off x="10606337" y="1132323"/>
            <a:ext cx="1664443" cy="52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en-GB" sz="18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2300" indent="-2016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/>
              <a:defRPr lang="en-GB" sz="16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600" b="1" kern="0" dirty="0">
                <a:solidFill>
                  <a:srgbClr val="FF40FF"/>
                </a:solidFill>
              </a:rPr>
              <a:t>Poor</a:t>
            </a:r>
            <a:r>
              <a:rPr lang="en-US" sz="1600" kern="0" dirty="0"/>
              <a:t> </a:t>
            </a:r>
            <a:r>
              <a:rPr lang="en-US" sz="1600" kern="0" dirty="0" err="1"/>
              <a:t>ZmVar</a:t>
            </a:r>
            <a:r>
              <a:rPr lang="en-US" sz="1600" kern="0" dirty="0"/>
              <a:t> simulation using IFS microphysical assumptions  	</a:t>
            </a:r>
          </a:p>
          <a:p>
            <a:r>
              <a:rPr lang="en-US" sz="1600" kern="0" dirty="0"/>
              <a:t>Storm system too broad and weak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A732F-565A-132C-E70C-22C2A34CA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2905"/>
            <a:ext cx="1840992" cy="5231309"/>
          </a:xfrm>
          <a:ln>
            <a:noFill/>
          </a:ln>
        </p:spPr>
        <p:txBody>
          <a:bodyPr/>
          <a:lstStyle/>
          <a:p>
            <a:r>
              <a:rPr lang="en-US" sz="1600" dirty="0"/>
              <a:t>Treat ACM-CAP ice as </a:t>
            </a:r>
            <a:r>
              <a:rPr lang="en-US" sz="1600" b="1" dirty="0"/>
              <a:t>cloud ice </a:t>
            </a:r>
            <a:r>
              <a:rPr lang="en-US" sz="1600" dirty="0"/>
              <a:t>in RTTOV</a:t>
            </a:r>
          </a:p>
          <a:p>
            <a:endParaRPr lang="en-US" sz="1600" dirty="0"/>
          </a:p>
          <a:p>
            <a:r>
              <a:rPr lang="en-US" sz="1600" dirty="0"/>
              <a:t>Rain-sensitive radiances are </a:t>
            </a:r>
            <a:r>
              <a:rPr lang="en-US" sz="1600" b="1" dirty="0">
                <a:solidFill>
                  <a:srgbClr val="0432FF"/>
                </a:solidFill>
              </a:rPr>
              <a:t>too low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Ice-sensitive radiances are </a:t>
            </a:r>
            <a:r>
              <a:rPr lang="en-US" sz="1600" b="1" dirty="0">
                <a:solidFill>
                  <a:srgbClr val="FF40FF"/>
                </a:solidFill>
              </a:rPr>
              <a:t>too high</a:t>
            </a:r>
          </a:p>
          <a:p>
            <a:endParaRPr lang="en-US" sz="1600" dirty="0"/>
          </a:p>
          <a:p>
            <a:r>
              <a:rPr lang="en-US" sz="1600" dirty="0"/>
              <a:t>Broadband fluxes </a:t>
            </a:r>
            <a:r>
              <a:rPr lang="en-US" sz="1600" b="1" dirty="0"/>
              <a:t>well captured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B391BC-5924-6277-67EE-EE4055553B7F}"/>
              </a:ext>
            </a:extLst>
          </p:cNvPr>
          <p:cNvSpPr/>
          <p:nvPr/>
        </p:nvSpPr>
        <p:spPr>
          <a:xfrm>
            <a:off x="3105667" y="3006440"/>
            <a:ext cx="1030816" cy="613467"/>
          </a:xfrm>
          <a:prstGeom prst="ellipse">
            <a:avLst/>
          </a:prstGeom>
          <a:noFill/>
          <a:ln w="31750">
            <a:solidFill>
              <a:srgbClr val="0432FF"/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D1B192-5770-FE9E-DF23-96EAC68C2346}"/>
              </a:ext>
            </a:extLst>
          </p:cNvPr>
          <p:cNvSpPr/>
          <p:nvPr/>
        </p:nvSpPr>
        <p:spPr>
          <a:xfrm>
            <a:off x="3105667" y="3837808"/>
            <a:ext cx="1030816" cy="879713"/>
          </a:xfrm>
          <a:prstGeom prst="ellipse">
            <a:avLst/>
          </a:prstGeom>
          <a:noFill/>
          <a:ln w="31750">
            <a:solidFill>
              <a:srgbClr val="FF40FF"/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A1E25-74E2-D4DC-A6DB-C0F631003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104DB0-6BCC-2350-4AA5-1176C59862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851"/>
          <a:stretch>
            <a:fillRect/>
          </a:stretch>
        </p:blipFill>
        <p:spPr>
          <a:xfrm>
            <a:off x="1697563" y="1036598"/>
            <a:ext cx="9186672" cy="1304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FD1199-1145-D53F-4B64-DF44D4FC59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968"/>
          <a:stretch>
            <a:fillRect/>
          </a:stretch>
        </p:blipFill>
        <p:spPr>
          <a:xfrm>
            <a:off x="1697563" y="2274374"/>
            <a:ext cx="9186672" cy="4121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3863EC-3DC4-DDDE-DFAC-578D409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…improved ice assumptions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5DC66-6A4A-CC99-B54A-C9B3F4DD1BB5}"/>
              </a:ext>
            </a:extLst>
          </p:cNvPr>
          <p:cNvSpPr txBox="1"/>
          <p:nvPr/>
        </p:nvSpPr>
        <p:spPr>
          <a:xfrm>
            <a:off x="6958212" y="1827603"/>
            <a:ext cx="503664" cy="338554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E95672-93DE-FBCC-B434-F5F18507B246}"/>
              </a:ext>
            </a:extLst>
          </p:cNvPr>
          <p:cNvSpPr txBox="1"/>
          <p:nvPr/>
        </p:nvSpPr>
        <p:spPr>
          <a:xfrm>
            <a:off x="2033145" y="1822811"/>
            <a:ext cx="1287532" cy="338554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EarthCARE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1069F-1D3F-328C-222B-A22796310CAF}"/>
              </a:ext>
            </a:extLst>
          </p:cNvPr>
          <p:cNvSpPr txBox="1"/>
          <p:nvPr/>
        </p:nvSpPr>
        <p:spPr>
          <a:xfrm>
            <a:off x="2033145" y="2468707"/>
            <a:ext cx="880369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10 GHz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36 GHz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48E30-2B8F-9711-589C-4A1A02C2845D}"/>
              </a:ext>
            </a:extLst>
          </p:cNvPr>
          <p:cNvSpPr txBox="1"/>
          <p:nvPr/>
        </p:nvSpPr>
        <p:spPr>
          <a:xfrm>
            <a:off x="2027049" y="4242643"/>
            <a:ext cx="994183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89 GHz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165 GHz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A864B-5DB1-51D6-E815-12D7C591AF78}"/>
              </a:ext>
            </a:extLst>
          </p:cNvPr>
          <p:cNvSpPr txBox="1"/>
          <p:nvPr/>
        </p:nvSpPr>
        <p:spPr>
          <a:xfrm>
            <a:off x="2040877" y="5130769"/>
            <a:ext cx="1221809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Shortwave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Longwave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5EA81B-3C4F-B6E2-505E-759B6BB40965}"/>
              </a:ext>
            </a:extLst>
          </p:cNvPr>
          <p:cNvSpPr txBox="1">
            <a:spLocks/>
          </p:cNvSpPr>
          <p:nvPr/>
        </p:nvSpPr>
        <p:spPr bwMode="auto">
          <a:xfrm>
            <a:off x="10606337" y="1132323"/>
            <a:ext cx="1664443" cy="52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en-GB" sz="18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2300" indent="-2016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/>
              <a:defRPr lang="en-GB" sz="16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600" b="1" kern="0" dirty="0">
                <a:solidFill>
                  <a:srgbClr val="FF40FF"/>
                </a:solidFill>
              </a:rPr>
              <a:t>Better</a:t>
            </a:r>
            <a:r>
              <a:rPr lang="en-US" sz="1600" kern="0" dirty="0"/>
              <a:t> </a:t>
            </a:r>
            <a:r>
              <a:rPr lang="en-US" sz="1600" kern="0" dirty="0" err="1"/>
              <a:t>ZmVar</a:t>
            </a:r>
            <a:r>
              <a:rPr lang="en-US" sz="1600" kern="0" dirty="0"/>
              <a:t> simulation using ACM-CAP microphysical assumptions!</a:t>
            </a:r>
          </a:p>
          <a:p>
            <a:r>
              <a:rPr lang="en-US" sz="1600" kern="0" dirty="0"/>
              <a:t>Storm system too broad and weak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7928B-0DC8-8471-C88D-9012D5E16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2905"/>
            <a:ext cx="1840992" cy="5231309"/>
          </a:xfrm>
        </p:spPr>
        <p:txBody>
          <a:bodyPr/>
          <a:lstStyle/>
          <a:p>
            <a:r>
              <a:rPr lang="en-US" sz="1600" dirty="0"/>
              <a:t>Treat ACM-CAP ice as </a:t>
            </a:r>
            <a:r>
              <a:rPr lang="en-US" sz="1600" b="1" dirty="0">
                <a:solidFill>
                  <a:srgbClr val="FF40FF"/>
                </a:solidFill>
              </a:rPr>
              <a:t>snow</a:t>
            </a:r>
            <a:r>
              <a:rPr lang="en-US" sz="1600" dirty="0"/>
              <a:t>    in RTTOV</a:t>
            </a:r>
          </a:p>
          <a:p>
            <a:endParaRPr lang="en-US" sz="1600" dirty="0"/>
          </a:p>
          <a:p>
            <a:r>
              <a:rPr lang="en-US" sz="1600" dirty="0"/>
              <a:t>Rain-sensitive radiances are </a:t>
            </a:r>
            <a:r>
              <a:rPr lang="en-US" sz="1600" b="1" dirty="0">
                <a:solidFill>
                  <a:srgbClr val="0432FF"/>
                </a:solidFill>
              </a:rPr>
              <a:t>too low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Ice-sensitive radiances are </a:t>
            </a:r>
            <a:r>
              <a:rPr lang="en-US" sz="1600" b="1" dirty="0">
                <a:solidFill>
                  <a:srgbClr val="FF40FF"/>
                </a:solidFill>
              </a:rPr>
              <a:t>much better</a:t>
            </a:r>
          </a:p>
          <a:p>
            <a:endParaRPr lang="en-US" sz="1600" dirty="0"/>
          </a:p>
          <a:p>
            <a:r>
              <a:rPr lang="en-US" sz="1600" dirty="0"/>
              <a:t>Broadband fluxes </a:t>
            </a:r>
            <a:r>
              <a:rPr lang="en-US" sz="1600" b="1" dirty="0"/>
              <a:t>well captured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B602C0-B5AB-5193-DC29-7DEE805CE2AB}"/>
              </a:ext>
            </a:extLst>
          </p:cNvPr>
          <p:cNvSpPr/>
          <p:nvPr/>
        </p:nvSpPr>
        <p:spPr>
          <a:xfrm>
            <a:off x="3105667" y="3006440"/>
            <a:ext cx="1030816" cy="613467"/>
          </a:xfrm>
          <a:prstGeom prst="ellipse">
            <a:avLst/>
          </a:prstGeom>
          <a:noFill/>
          <a:ln w="31750">
            <a:solidFill>
              <a:srgbClr val="0432FF"/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89AAA7-40B8-4AF0-AD97-E8D15E2B28D0}"/>
              </a:ext>
            </a:extLst>
          </p:cNvPr>
          <p:cNvSpPr/>
          <p:nvPr/>
        </p:nvSpPr>
        <p:spPr>
          <a:xfrm>
            <a:off x="3105667" y="3837808"/>
            <a:ext cx="1030816" cy="879713"/>
          </a:xfrm>
          <a:prstGeom prst="ellipse">
            <a:avLst/>
          </a:prstGeom>
          <a:noFill/>
          <a:ln w="31750">
            <a:solidFill>
              <a:srgbClr val="FF40FF"/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0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1B600-9442-AD18-55C0-43B7304F33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059645" y="3069140"/>
            <a:ext cx="1793048" cy="4601200"/>
          </a:xfrm>
        </p:spPr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2E617-8359-C012-F7C6-A3BC17B40B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AC248-3C6F-F108-EAD2-886508A31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32" y="380761"/>
            <a:ext cx="9924854" cy="6407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C5B4F6-1E32-F398-5731-8016CA13A6FE}"/>
              </a:ext>
            </a:extLst>
          </p:cNvPr>
          <p:cNvSpPr txBox="1"/>
          <p:nvPr/>
        </p:nvSpPr>
        <p:spPr>
          <a:xfrm>
            <a:off x="9019194" y="2459357"/>
            <a:ext cx="298377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ACM-CAP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rain rate agrees well with </a:t>
            </a:r>
            <a:r>
              <a:rPr lang="en-US" sz="2000" b="1" dirty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GPM’s 2A DPR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product, but  but both less than its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2A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GMI “GPROF”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product!</a:t>
            </a:r>
          </a:p>
          <a:p>
            <a:pPr algn="l"/>
            <a:endParaRPr 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Forward modelled 35.5 GHz: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reflectivity profile excellent, PIA underestimated</a:t>
            </a:r>
          </a:p>
          <a:p>
            <a:pPr algn="l"/>
            <a:endParaRPr lang="en-U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4E55C-7BF7-CE4A-D4F6-FB3ABA153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0" t="-35" r="-862" b="79183"/>
          <a:stretch>
            <a:fillRect/>
          </a:stretch>
        </p:blipFill>
        <p:spPr>
          <a:xfrm>
            <a:off x="8197393" y="240757"/>
            <a:ext cx="4027944" cy="221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D9858B-1626-5F41-F053-284E38D38BCB}"/>
              </a:ext>
            </a:extLst>
          </p:cNvPr>
          <p:cNvSpPr txBox="1"/>
          <p:nvPr/>
        </p:nvSpPr>
        <p:spPr>
          <a:xfrm>
            <a:off x="1218190" y="0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13.6 GHz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4982F-8664-9318-68CE-638568852B70}"/>
              </a:ext>
            </a:extLst>
          </p:cNvPr>
          <p:cNvSpPr txBox="1"/>
          <p:nvPr/>
        </p:nvSpPr>
        <p:spPr>
          <a:xfrm>
            <a:off x="3763046" y="-11289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35.5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2D27E5-E35D-DA05-6449-262AE17C1343}"/>
              </a:ext>
            </a:extLst>
          </p:cNvPr>
          <p:cNvSpPr txBox="1"/>
          <p:nvPr/>
        </p:nvSpPr>
        <p:spPr>
          <a:xfrm>
            <a:off x="6335378" y="0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94 GHz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5ACA4-1A2D-1BB6-858B-80289D664C00}"/>
              </a:ext>
            </a:extLst>
          </p:cNvPr>
          <p:cNvSpPr txBox="1"/>
          <p:nvPr/>
        </p:nvSpPr>
        <p:spPr>
          <a:xfrm rot="16200000">
            <a:off x="-3101" y="774071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Measured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0750C-8327-BA4C-8977-68CA43BDD29F}"/>
              </a:ext>
            </a:extLst>
          </p:cNvPr>
          <p:cNvSpPr txBox="1"/>
          <p:nvPr/>
        </p:nvSpPr>
        <p:spPr>
          <a:xfrm rot="16200000">
            <a:off x="-169255" y="1982414"/>
            <a:ext cx="1398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ACM-CAP</a:t>
            </a:r>
          </a:p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RTTOV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A290B-C796-886E-D4EB-701241F7E6CE}"/>
              </a:ext>
            </a:extLst>
          </p:cNvPr>
          <p:cNvSpPr txBox="1"/>
          <p:nvPr/>
        </p:nvSpPr>
        <p:spPr>
          <a:xfrm rot="16200000">
            <a:off x="33890" y="3244334"/>
            <a:ext cx="1050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IFS</a:t>
            </a:r>
          </a:p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RTTOV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57EF9E-A28E-E460-C4C4-99610560D58D}"/>
              </a:ext>
            </a:extLst>
          </p:cNvPr>
          <p:cNvSpPr txBox="1"/>
          <p:nvPr/>
        </p:nvSpPr>
        <p:spPr>
          <a:xfrm rot="16200000">
            <a:off x="377369" y="4619882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49D6A-3EF6-5D41-5FE6-C1C27AD95082}"/>
              </a:ext>
            </a:extLst>
          </p:cNvPr>
          <p:cNvSpPr txBox="1"/>
          <p:nvPr/>
        </p:nvSpPr>
        <p:spPr>
          <a:xfrm rot="16200000">
            <a:off x="121690" y="5878314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Profiles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F578D85-27AA-CB9C-BE5B-A5565FD0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CE43C0-95A4-1124-852B-533D4AC43C44}"/>
              </a:ext>
            </a:extLst>
          </p:cNvPr>
          <p:cNvSpPr txBox="1"/>
          <p:nvPr/>
        </p:nvSpPr>
        <p:spPr>
          <a:xfrm>
            <a:off x="4904544" y="5516356"/>
            <a:ext cx="607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432FF"/>
                </a:solidFill>
              </a:rPr>
              <a:t>✓</a:t>
            </a:r>
            <a:endParaRPr lang="en-US" sz="1400" b="1" dirty="0">
              <a:solidFill>
                <a:srgbClr val="0432FF"/>
              </a:solidFill>
              <a:latin typeface="Wingdings" pitchFamily="2" charset="2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156927-7674-9AA7-5539-944B5B069818}"/>
              </a:ext>
            </a:extLst>
          </p:cNvPr>
          <p:cNvSpPr txBox="1"/>
          <p:nvPr/>
        </p:nvSpPr>
        <p:spPr>
          <a:xfrm>
            <a:off x="4655386" y="4346154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432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?</a:t>
            </a:r>
            <a:endParaRPr lang="en-US" sz="1400" b="1" dirty="0">
              <a:solidFill>
                <a:srgbClr val="0432FF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61C7-7B95-3CD6-C5B4-AFCA92AD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16" y="103615"/>
            <a:ext cx="3570036" cy="1723549"/>
          </a:xfrm>
        </p:spPr>
        <p:txBody>
          <a:bodyPr/>
          <a:lstStyle/>
          <a:p>
            <a:r>
              <a:rPr lang="en-US" sz="2800" dirty="0"/>
              <a:t>Tropical Cyclone Bheki (Indian Ocean) </a:t>
            </a:r>
            <a:br>
              <a:rPr lang="en-US" sz="2800" dirty="0"/>
            </a:br>
            <a:r>
              <a:rPr lang="en-US" sz="2800" dirty="0"/>
              <a:t>18 Nov 2024 (Cat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2AAFC-53DB-BAD3-E6C5-BBB6DA522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10406" y="1781993"/>
            <a:ext cx="3337158" cy="3414900"/>
          </a:xfrm>
        </p:spPr>
        <p:txBody>
          <a:bodyPr/>
          <a:lstStyle/>
          <a:p>
            <a:r>
              <a:rPr lang="en-US" dirty="0"/>
              <a:t>VIIRS NOAA-21: 09:13</a:t>
            </a:r>
          </a:p>
          <a:p>
            <a:r>
              <a:rPr lang="en-US" dirty="0"/>
              <a:t>GPM rain rate (used in IMERG): 09:00</a:t>
            </a:r>
          </a:p>
          <a:p>
            <a:r>
              <a:rPr lang="en-US" dirty="0" err="1"/>
              <a:t>EarthCARE</a:t>
            </a:r>
            <a:r>
              <a:rPr lang="en-US" dirty="0"/>
              <a:t> overpass: 09:14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D961E-82D0-CB3C-A687-ACF0BB489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E3171C-0CBE-0E3E-C811-9F4A113B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992" y="0"/>
            <a:ext cx="8239887" cy="6917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7B696-31FA-BB40-6EEC-83C569938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991" y="-1754"/>
            <a:ext cx="8205978" cy="6973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22A705-07E7-6018-553C-1A1AAF77E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859" y="169105"/>
            <a:ext cx="3236771" cy="785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2E502E-13B1-485C-42DB-0A351B1B36DB}"/>
              </a:ext>
            </a:extLst>
          </p:cNvPr>
          <p:cNvSpPr txBox="1"/>
          <p:nvPr/>
        </p:nvSpPr>
        <p:spPr>
          <a:xfrm rot="3881814">
            <a:off x="8947456" y="3906107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E42C2-B3EB-5522-79C1-AE1078D6B00E}"/>
              </a:ext>
            </a:extLst>
          </p:cNvPr>
          <p:cNvSpPr txBox="1"/>
          <p:nvPr/>
        </p:nvSpPr>
        <p:spPr>
          <a:xfrm rot="16934327">
            <a:off x="6210472" y="5310757"/>
            <a:ext cx="2023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EarthCARE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01337E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0AD74-7D79-F4B5-5669-E00AD26008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051" t="27915" r="34338" b="25858"/>
          <a:stretch>
            <a:fillRect/>
          </a:stretch>
        </p:blipFill>
        <p:spPr>
          <a:xfrm>
            <a:off x="21448" y="3375829"/>
            <a:ext cx="1731896" cy="3356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7006E-BDEB-2D05-C49C-B943735DB6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785" t="27915" r="7392" b="25858"/>
          <a:stretch>
            <a:fillRect/>
          </a:stretch>
        </p:blipFill>
        <p:spPr>
          <a:xfrm>
            <a:off x="1758465" y="3375828"/>
            <a:ext cx="2267867" cy="335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C51D12-BC1E-A4EF-B0D2-A1E0D021EBBC}"/>
              </a:ext>
            </a:extLst>
          </p:cNvPr>
          <p:cNvSpPr txBox="1"/>
          <p:nvPr/>
        </p:nvSpPr>
        <p:spPr>
          <a:xfrm>
            <a:off x="791601" y="5726256"/>
            <a:ext cx="862737" cy="523220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GMI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8962C-CC36-6F5B-D1FF-DA89B0A901B6}"/>
              </a:ext>
            </a:extLst>
          </p:cNvPr>
          <p:cNvSpPr txBox="1"/>
          <p:nvPr/>
        </p:nvSpPr>
        <p:spPr>
          <a:xfrm>
            <a:off x="2356073" y="5726256"/>
            <a:ext cx="742511" cy="523220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IFS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45FF87-3518-CD2B-5B7B-1CC2BD217656}"/>
              </a:ext>
            </a:extLst>
          </p:cNvPr>
          <p:cNvSpPr/>
          <p:nvPr/>
        </p:nvSpPr>
        <p:spPr>
          <a:xfrm>
            <a:off x="1512277" y="6319814"/>
            <a:ext cx="403583" cy="15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B8309B-17E7-6019-24A8-A0F7417E72AB}"/>
              </a:ext>
            </a:extLst>
          </p:cNvPr>
          <p:cNvSpPr/>
          <p:nvPr/>
        </p:nvSpPr>
        <p:spPr>
          <a:xfrm>
            <a:off x="7120164" y="1910861"/>
            <a:ext cx="1297005" cy="276664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B94365-D773-A3C7-DEBE-5E55989B1C0D}"/>
              </a:ext>
            </a:extLst>
          </p:cNvPr>
          <p:cNvSpPr txBox="1"/>
          <p:nvPr/>
        </p:nvSpPr>
        <p:spPr>
          <a:xfrm>
            <a:off x="795600" y="5141477"/>
            <a:ext cx="98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50 mm/h</a:t>
            </a:r>
            <a:endParaRPr lang="en-US" sz="600" b="1" dirty="0">
              <a:solidFill>
                <a:srgbClr val="C00000"/>
              </a:solidFill>
              <a:latin typeface="Wingdings" pitchFamily="2" charset="2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 animBg="1"/>
      <p:bldP spid="15" grpId="0" animBg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7D91B-D0D5-C651-3FE2-CDDFC18BE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C5B177-99B2-C5AD-6458-E45DB752F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40"/>
          <a:stretch>
            <a:fillRect/>
          </a:stretch>
        </p:blipFill>
        <p:spPr>
          <a:xfrm>
            <a:off x="2427740" y="1051603"/>
            <a:ext cx="9277350" cy="1351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AE572-E378-B299-E465-FE8D23426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7"/>
          <a:stretch>
            <a:fillRect/>
          </a:stretch>
        </p:blipFill>
        <p:spPr>
          <a:xfrm>
            <a:off x="2427740" y="2243920"/>
            <a:ext cx="9277350" cy="41502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7D4F83-79D4-C318-F40B-E7E86346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Bheki: forward-modelled radiances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FF35-E1F4-D048-BA1B-79EBB10C5E24}"/>
              </a:ext>
            </a:extLst>
          </p:cNvPr>
          <p:cNvSpPr txBox="1"/>
          <p:nvPr/>
        </p:nvSpPr>
        <p:spPr>
          <a:xfrm>
            <a:off x="7775639" y="1201176"/>
            <a:ext cx="503664" cy="338554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D1A74-0A3A-A092-DCC5-1892946665EB}"/>
              </a:ext>
            </a:extLst>
          </p:cNvPr>
          <p:cNvSpPr txBox="1"/>
          <p:nvPr/>
        </p:nvSpPr>
        <p:spPr>
          <a:xfrm>
            <a:off x="2789031" y="1201176"/>
            <a:ext cx="1287532" cy="338554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EarthCARE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ECEDF-6E76-F6E7-5704-2C8E4478B6CB}"/>
              </a:ext>
            </a:extLst>
          </p:cNvPr>
          <p:cNvSpPr txBox="1"/>
          <p:nvPr/>
        </p:nvSpPr>
        <p:spPr>
          <a:xfrm>
            <a:off x="2959750" y="2449805"/>
            <a:ext cx="880369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10 GHz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36 GHz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C47C3-11EE-B9F1-FBBC-B67C2C8F813A}"/>
              </a:ext>
            </a:extLst>
          </p:cNvPr>
          <p:cNvSpPr txBox="1"/>
          <p:nvPr/>
        </p:nvSpPr>
        <p:spPr>
          <a:xfrm>
            <a:off x="2775203" y="4242643"/>
            <a:ext cx="994183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89 GHz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165 GHz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81D2C-5AF3-DECF-20D8-7FD2E3F11609}"/>
              </a:ext>
            </a:extLst>
          </p:cNvPr>
          <p:cNvSpPr txBox="1"/>
          <p:nvPr/>
        </p:nvSpPr>
        <p:spPr>
          <a:xfrm>
            <a:off x="2789031" y="5130769"/>
            <a:ext cx="1221809" cy="584775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Shortwave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Longwave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71B3-7AFF-51EE-636B-0385BBE24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02858"/>
            <a:ext cx="2258291" cy="3991356"/>
          </a:xfrm>
        </p:spPr>
        <p:txBody>
          <a:bodyPr/>
          <a:lstStyle/>
          <a:p>
            <a:r>
              <a:rPr lang="en-US" sz="1600" dirty="0"/>
              <a:t>Rain-sensitive radiances </a:t>
            </a:r>
            <a:r>
              <a:rPr lang="en-US" sz="1600" b="1" dirty="0">
                <a:solidFill>
                  <a:srgbClr val="0432FF"/>
                </a:solidFill>
              </a:rPr>
              <a:t>much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r>
              <a:rPr lang="en-US" sz="1600" b="1" dirty="0">
                <a:solidFill>
                  <a:srgbClr val="0432FF"/>
                </a:solidFill>
              </a:rPr>
              <a:t>too low</a:t>
            </a:r>
            <a:r>
              <a:rPr lang="en-US" sz="1600" b="1" dirty="0"/>
              <a:t> </a:t>
            </a:r>
            <a:r>
              <a:rPr lang="en-US" sz="1600" dirty="0"/>
              <a:t>with ACM-CAP, </a:t>
            </a:r>
            <a:r>
              <a:rPr lang="en-US" sz="1600" b="1" dirty="0">
                <a:solidFill>
                  <a:srgbClr val="0432FF"/>
                </a:solidFill>
              </a:rPr>
              <a:t>about right </a:t>
            </a:r>
            <a:r>
              <a:rPr lang="en-US" sz="1600" dirty="0"/>
              <a:t>with IFS</a:t>
            </a:r>
          </a:p>
          <a:p>
            <a:endParaRPr lang="en-US" sz="1600" dirty="0"/>
          </a:p>
          <a:p>
            <a:r>
              <a:rPr lang="en-US" sz="1600" dirty="0"/>
              <a:t>Ice-sensitive radiances are </a:t>
            </a:r>
            <a:r>
              <a:rPr lang="en-US" sz="1600" b="1" dirty="0">
                <a:solidFill>
                  <a:srgbClr val="FF40FF"/>
                </a:solidFill>
              </a:rPr>
              <a:t>well captured</a:t>
            </a:r>
          </a:p>
          <a:p>
            <a:endParaRPr lang="en-US" sz="1600" dirty="0"/>
          </a:p>
          <a:p>
            <a:r>
              <a:rPr lang="en-US" sz="1600" dirty="0"/>
              <a:t>Broadband fluxes </a:t>
            </a:r>
            <a:r>
              <a:rPr lang="en-US" sz="1600" b="1" dirty="0"/>
              <a:t>well captured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7559AC-B32B-56F2-4D35-241E969AAC04}"/>
              </a:ext>
            </a:extLst>
          </p:cNvPr>
          <p:cNvSpPr txBox="1"/>
          <p:nvPr/>
        </p:nvSpPr>
        <p:spPr>
          <a:xfrm>
            <a:off x="9797598" y="2722327"/>
            <a:ext cx="607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432FF"/>
                </a:solidFill>
              </a:rPr>
              <a:t>✓</a:t>
            </a:r>
            <a:endParaRPr lang="en-US" sz="1400" b="1" dirty="0">
              <a:solidFill>
                <a:srgbClr val="0432FF"/>
              </a:solidFill>
              <a:latin typeface="Wingdings" pitchFamily="2" charset="2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785069-1ECD-EC6A-1E37-920F9476966A}"/>
              </a:ext>
            </a:extLst>
          </p:cNvPr>
          <p:cNvSpPr txBox="1"/>
          <p:nvPr/>
        </p:nvSpPr>
        <p:spPr>
          <a:xfrm>
            <a:off x="4976438" y="2722326"/>
            <a:ext cx="646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432FF"/>
                </a:solidFill>
              </a:rPr>
              <a:t>✗</a:t>
            </a:r>
            <a:endParaRPr lang="en-US" sz="4400" b="1" dirty="0">
              <a:solidFill>
                <a:srgbClr val="0432FF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F920F9-C8D4-9A6A-A35E-0F35C4F43DBE}"/>
              </a:ext>
            </a:extLst>
          </p:cNvPr>
          <p:cNvSpPr txBox="1"/>
          <p:nvPr/>
        </p:nvSpPr>
        <p:spPr>
          <a:xfrm>
            <a:off x="5014910" y="4057977"/>
            <a:ext cx="607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FF40FF"/>
                </a:solidFill>
              </a:rPr>
              <a:t>✓</a:t>
            </a:r>
            <a:endParaRPr lang="en-US" sz="1400" b="1" dirty="0">
              <a:solidFill>
                <a:srgbClr val="FF40FF"/>
              </a:solidFill>
              <a:latin typeface="Wingdings" pitchFamily="2" charset="2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343751ED-C8BE-41FE-9861-56AE543A0A1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2026-04-28T22:00:00+00:00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schemas.microsoft.com/sharepoint/v4"/>
    <ds:schemaRef ds:uri="http://schemas.microsoft.com/sharepoint/v3/fields"/>
    <ds:schemaRef ds:uri="ddc99d1b-0883-4f2c-a8e6-6d8ebaa0e5d6"/>
  </ds:schemaRefs>
</ds:datastoreItem>
</file>

<file path=customXml/itemProps4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1b711c6-aab7-4d36-9ffb-ac0357bc20ba}" enabled="0" method="" siteId="{21b711c6-aab7-4d36-9ffb-ac0357bc20ba}" removed="1"/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6155</TotalTime>
  <Words>985</Words>
  <Application>Microsoft Macintosh PowerPoint</Application>
  <PresentationFormat>Custom</PresentationFormat>
  <Paragraphs>199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NotesEsa</vt:lpstr>
      <vt:lpstr>Symbol</vt:lpstr>
      <vt:lpstr>Verdana</vt:lpstr>
      <vt:lpstr>Wingdings</vt:lpstr>
      <vt:lpstr>ESA_Presentation_DARK</vt:lpstr>
      <vt:lpstr>Towards using EarthCARE and GPM to improve radiance models, retrievals and microphysical understanding</vt:lpstr>
      <vt:lpstr>Overview</vt:lpstr>
      <vt:lpstr>Data flow in this talk…</vt:lpstr>
      <vt:lpstr>Pre-Tropical Storm Hector (NE Pacific) 22 August 2024</vt:lpstr>
      <vt:lpstr>Forward-modelled radiances</vt:lpstr>
      <vt:lpstr>…improved ice assumptions</vt:lpstr>
      <vt:lpstr>PowerPoint Presentation</vt:lpstr>
      <vt:lpstr>Tropical Cyclone Bheki (Indian Ocean)  18 Nov 2024 (Cat 4)</vt:lpstr>
      <vt:lpstr>Bheki: forward-modelled radiances</vt:lpstr>
      <vt:lpstr>Potential to improve EarthCARE retrievals of heavy rain?</vt:lpstr>
      <vt:lpstr>Cirrus and boundary-layer cloud (SE Pacific) 13 Feburary 2026</vt:lpstr>
      <vt:lpstr>Low cloud &amp; cirrus: radiances</vt:lpstr>
      <vt:lpstr>Comparison of retrievals</vt:lpstr>
      <vt:lpstr>Outlook</vt:lpstr>
      <vt:lpstr>PowerPoint Presentation</vt:lpstr>
      <vt:lpstr>CPR brightness temperature</vt:lpstr>
      <vt:lpstr>Pre-Hector: Comparing Nw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Robin Hogan</cp:lastModifiedBy>
  <cp:revision>2</cp:revision>
  <cp:lastPrinted>2008-08-26T16:26:23Z</cp:lastPrinted>
  <dcterms:created xsi:type="dcterms:W3CDTF">2026-04-29T14:55:47Z</dcterms:created>
  <dcterms:modified xsi:type="dcterms:W3CDTF">2026-06-08T09:53:38Z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2026-04-28T22:00:00Z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