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5" r:id="rId5"/>
    <p:sldMasterId id="2147483676" r:id="rId6"/>
  </p:sldMasterIdLst>
  <p:notesMasterIdLst>
    <p:notesMasterId r:id="rId46"/>
  </p:notesMasterIdLst>
  <p:handoutMasterIdLst>
    <p:handoutMasterId r:id="rId47"/>
  </p:handoutMasterIdLst>
  <p:sldIdLst>
    <p:sldId id="545" r:id="rId7"/>
    <p:sldId id="577" r:id="rId8"/>
    <p:sldId id="946" r:id="rId9"/>
    <p:sldId id="584" r:id="rId10"/>
    <p:sldId id="285" r:id="rId11"/>
    <p:sldId id="534" r:id="rId12"/>
    <p:sldId id="535" r:id="rId13"/>
    <p:sldId id="540" r:id="rId14"/>
    <p:sldId id="970" r:id="rId15"/>
    <p:sldId id="947" r:id="rId16"/>
    <p:sldId id="258" r:id="rId17"/>
    <p:sldId id="953" r:id="rId18"/>
    <p:sldId id="952" r:id="rId19"/>
    <p:sldId id="969" r:id="rId20"/>
    <p:sldId id="968" r:id="rId21"/>
    <p:sldId id="951" r:id="rId22"/>
    <p:sldId id="954" r:id="rId23"/>
    <p:sldId id="961" r:id="rId24"/>
    <p:sldId id="960" r:id="rId25"/>
    <p:sldId id="959" r:id="rId26"/>
    <p:sldId id="962" r:id="rId27"/>
    <p:sldId id="956" r:id="rId28"/>
    <p:sldId id="957" r:id="rId29"/>
    <p:sldId id="974" r:id="rId30"/>
    <p:sldId id="576" r:id="rId31"/>
    <p:sldId id="975" r:id="rId32"/>
    <p:sldId id="538" r:id="rId33"/>
    <p:sldId id="973" r:id="rId34"/>
    <p:sldId id="825" r:id="rId35"/>
    <p:sldId id="773" r:id="rId36"/>
    <p:sldId id="967" r:id="rId37"/>
    <p:sldId id="965" r:id="rId38"/>
    <p:sldId id="964" r:id="rId39"/>
    <p:sldId id="963" r:id="rId40"/>
    <p:sldId id="972" r:id="rId41"/>
    <p:sldId id="971" r:id="rId42"/>
    <p:sldId id="966" r:id="rId43"/>
    <p:sldId id="889" r:id="rId44"/>
    <p:sldId id="976" r:id="rId45"/>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ADFF"/>
    <a:srgbClr val="0000FF"/>
    <a:srgbClr val="00FF00"/>
    <a:srgbClr val="FF00FF"/>
    <a:srgbClr val="008000"/>
    <a:srgbClr val="FFE900"/>
    <a:srgbClr val="00FFFF"/>
    <a:srgbClr val="064E83"/>
    <a:srgbClr val="6C8AAF"/>
    <a:srgbClr val="2E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5517AA-487F-7648-BDAF-4156AB060896}" v="1388" dt="2025-01-23T06:09:05.8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1"/>
    <p:restoredTop sz="96132"/>
  </p:normalViewPr>
  <p:slideViewPr>
    <p:cSldViewPr snapToGrid="0" showGuides="1">
      <p:cViewPr varScale="1">
        <p:scale>
          <a:sx n="112" d="100"/>
          <a:sy n="112" d="100"/>
        </p:scale>
        <p:origin x="472" y="184"/>
      </p:cViewPr>
      <p:guideLst>
        <p:guide orient="horz" pos="2137"/>
        <p:guide pos="3838"/>
      </p:guideLst>
    </p:cSldViewPr>
  </p:slideViewPr>
  <p:outlineViewPr>
    <p:cViewPr>
      <p:scale>
        <a:sx n="33" d="100"/>
        <a:sy n="33" d="100"/>
      </p:scale>
      <p:origin x="0" y="-11344"/>
    </p:cViewPr>
  </p:outlineViewPr>
  <p:notesTextViewPr>
    <p:cViewPr>
      <p:scale>
        <a:sx n="1" d="1"/>
        <a:sy n="1" d="1"/>
      </p:scale>
      <p:origin x="0" y="0"/>
    </p:cViewPr>
  </p:notesTextViewPr>
  <p:sorterViewPr>
    <p:cViewPr>
      <p:scale>
        <a:sx n="73" d="100"/>
        <a:sy n="7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Hogan" userId="e4b01162-5616-4fa8-93cd-73a294732d4a" providerId="ADAL" clId="{9A5517AA-487F-7648-BDAF-4156AB060896}"/>
    <pc:docChg chg="undo custSel addSld delSld modSld sldOrd">
      <pc:chgData name="Robin Hogan" userId="e4b01162-5616-4fa8-93cd-73a294732d4a" providerId="ADAL" clId="{9A5517AA-487F-7648-BDAF-4156AB060896}" dt="2025-01-24T10:32:20.088" v="12124" actId="2696"/>
      <pc:docMkLst>
        <pc:docMk/>
      </pc:docMkLst>
      <pc:sldChg chg="delSp add del mod">
        <pc:chgData name="Robin Hogan" userId="e4b01162-5616-4fa8-93cd-73a294732d4a" providerId="ADAL" clId="{9A5517AA-487F-7648-BDAF-4156AB060896}" dt="2025-01-21T10:09:37.672" v="8587" actId="2696"/>
        <pc:sldMkLst>
          <pc:docMk/>
          <pc:sldMk cId="711002417" sldId="257"/>
        </pc:sldMkLst>
      </pc:sldChg>
      <pc:sldChg chg="addSp delSp modSp add del mod ord">
        <pc:chgData name="Robin Hogan" userId="e4b01162-5616-4fa8-93cd-73a294732d4a" providerId="ADAL" clId="{9A5517AA-487F-7648-BDAF-4156AB060896}" dt="2025-01-21T10:05:49.392" v="8275" actId="2696"/>
        <pc:sldMkLst>
          <pc:docMk/>
          <pc:sldMk cId="2523014248" sldId="257"/>
        </pc:sldMkLst>
      </pc:sldChg>
      <pc:sldChg chg="modSp mod ord">
        <pc:chgData name="Robin Hogan" userId="e4b01162-5616-4fa8-93cd-73a294732d4a" providerId="ADAL" clId="{9A5517AA-487F-7648-BDAF-4156AB060896}" dt="2025-01-20T10:57:42.190" v="2540" actId="6549"/>
        <pc:sldMkLst>
          <pc:docMk/>
          <pc:sldMk cId="0" sldId="285"/>
        </pc:sldMkLst>
        <pc:spChg chg="mod">
          <ac:chgData name="Robin Hogan" userId="e4b01162-5616-4fa8-93cd-73a294732d4a" providerId="ADAL" clId="{9A5517AA-487F-7648-BDAF-4156AB060896}" dt="2025-01-20T10:57:42.190" v="2540" actId="6549"/>
          <ac:spMkLst>
            <pc:docMk/>
            <pc:sldMk cId="0" sldId="285"/>
            <ac:spMk id="21510" creationId="{00000000-0000-0000-0000-000000000000}"/>
          </ac:spMkLst>
        </pc:spChg>
      </pc:sldChg>
      <pc:sldChg chg="del">
        <pc:chgData name="Robin Hogan" userId="e4b01162-5616-4fa8-93cd-73a294732d4a" providerId="ADAL" clId="{9A5517AA-487F-7648-BDAF-4156AB060896}" dt="2025-01-21T10:21:45.292" v="9060" actId="2696"/>
        <pc:sldMkLst>
          <pc:docMk/>
          <pc:sldMk cId="741506788" sldId="532"/>
        </pc:sldMkLst>
      </pc:sldChg>
      <pc:sldChg chg="ord">
        <pc:chgData name="Robin Hogan" userId="e4b01162-5616-4fa8-93cd-73a294732d4a" providerId="ADAL" clId="{9A5517AA-487F-7648-BDAF-4156AB060896}" dt="2025-01-16T08:31:51.422" v="1" actId="20578"/>
        <pc:sldMkLst>
          <pc:docMk/>
          <pc:sldMk cId="3044365897" sldId="534"/>
        </pc:sldMkLst>
      </pc:sldChg>
      <pc:sldChg chg="ord">
        <pc:chgData name="Robin Hogan" userId="e4b01162-5616-4fa8-93cd-73a294732d4a" providerId="ADAL" clId="{9A5517AA-487F-7648-BDAF-4156AB060896}" dt="2025-01-16T08:31:51.422" v="1" actId="20578"/>
        <pc:sldMkLst>
          <pc:docMk/>
          <pc:sldMk cId="272226266" sldId="535"/>
        </pc:sldMkLst>
      </pc:sldChg>
      <pc:sldChg chg="del">
        <pc:chgData name="Robin Hogan" userId="e4b01162-5616-4fa8-93cd-73a294732d4a" providerId="ADAL" clId="{9A5517AA-487F-7648-BDAF-4156AB060896}" dt="2025-01-21T10:21:54.781" v="9061" actId="2696"/>
        <pc:sldMkLst>
          <pc:docMk/>
          <pc:sldMk cId="2717585840" sldId="536"/>
        </pc:sldMkLst>
      </pc:sldChg>
      <pc:sldChg chg="del">
        <pc:chgData name="Robin Hogan" userId="e4b01162-5616-4fa8-93cd-73a294732d4a" providerId="ADAL" clId="{9A5517AA-487F-7648-BDAF-4156AB060896}" dt="2025-01-21T10:21:06.287" v="9055" actId="2696"/>
        <pc:sldMkLst>
          <pc:docMk/>
          <pc:sldMk cId="3351500056" sldId="537"/>
        </pc:sldMkLst>
      </pc:sldChg>
      <pc:sldChg chg="add del ord">
        <pc:chgData name="Robin Hogan" userId="e4b01162-5616-4fa8-93cd-73a294732d4a" providerId="ADAL" clId="{9A5517AA-487F-7648-BDAF-4156AB060896}" dt="2025-01-23T06:01:32.481" v="11931" actId="20578"/>
        <pc:sldMkLst>
          <pc:docMk/>
          <pc:sldMk cId="3270523140" sldId="538"/>
        </pc:sldMkLst>
      </pc:sldChg>
      <pc:sldChg chg="del">
        <pc:chgData name="Robin Hogan" userId="e4b01162-5616-4fa8-93cd-73a294732d4a" providerId="ADAL" clId="{9A5517AA-487F-7648-BDAF-4156AB060896}" dt="2025-01-21T10:21:22.195" v="9058" actId="2696"/>
        <pc:sldMkLst>
          <pc:docMk/>
          <pc:sldMk cId="4030811140" sldId="539"/>
        </pc:sldMkLst>
      </pc:sldChg>
      <pc:sldChg chg="del">
        <pc:chgData name="Robin Hogan" userId="e4b01162-5616-4fa8-93cd-73a294732d4a" providerId="ADAL" clId="{9A5517AA-487F-7648-BDAF-4156AB060896}" dt="2025-01-20T23:13:29.748" v="3981" actId="2696"/>
        <pc:sldMkLst>
          <pc:docMk/>
          <pc:sldMk cId="883262246" sldId="540"/>
        </pc:sldMkLst>
      </pc:sldChg>
      <pc:sldChg chg="addSp delSp modSp add mod delAnim modAnim">
        <pc:chgData name="Robin Hogan" userId="e4b01162-5616-4fa8-93cd-73a294732d4a" providerId="ADAL" clId="{9A5517AA-487F-7648-BDAF-4156AB060896}" dt="2025-01-21T11:05:52.306" v="11426" actId="207"/>
        <pc:sldMkLst>
          <pc:docMk/>
          <pc:sldMk cId="2430586705" sldId="540"/>
        </pc:sldMkLst>
        <pc:spChg chg="add mod">
          <ac:chgData name="Robin Hogan" userId="e4b01162-5616-4fa8-93cd-73a294732d4a" providerId="ADAL" clId="{9A5517AA-487F-7648-BDAF-4156AB060896}" dt="2025-01-21T11:05:52.306" v="11426" actId="207"/>
          <ac:spMkLst>
            <pc:docMk/>
            <pc:sldMk cId="2430586705" sldId="540"/>
            <ac:spMk id="11" creationId="{A9283946-2EF0-1A72-4754-9F83888DA2AA}"/>
          </ac:spMkLst>
        </pc:spChg>
        <pc:cxnChg chg="add mod">
          <ac:chgData name="Robin Hogan" userId="e4b01162-5616-4fa8-93cd-73a294732d4a" providerId="ADAL" clId="{9A5517AA-487F-7648-BDAF-4156AB060896}" dt="2025-01-21T11:03:48.148" v="11391" actId="20577"/>
          <ac:cxnSpMkLst>
            <pc:docMk/>
            <pc:sldMk cId="2430586705" sldId="540"/>
            <ac:cxnSpMk id="16" creationId="{A030D4D5-784D-4A9D-95BD-456E83830BED}"/>
          </ac:cxnSpMkLst>
        </pc:cxnChg>
      </pc:sldChg>
      <pc:sldChg chg="del ord">
        <pc:chgData name="Robin Hogan" userId="e4b01162-5616-4fa8-93cd-73a294732d4a" providerId="ADAL" clId="{9A5517AA-487F-7648-BDAF-4156AB060896}" dt="2025-01-21T10:20:25.858" v="9049" actId="2696"/>
        <pc:sldMkLst>
          <pc:docMk/>
          <pc:sldMk cId="267331896" sldId="541"/>
        </pc:sldMkLst>
      </pc:sldChg>
      <pc:sldChg chg="del">
        <pc:chgData name="Robin Hogan" userId="e4b01162-5616-4fa8-93cd-73a294732d4a" providerId="ADAL" clId="{9A5517AA-487F-7648-BDAF-4156AB060896}" dt="2025-01-21T10:22:04.820" v="9062" actId="2696"/>
        <pc:sldMkLst>
          <pc:docMk/>
          <pc:sldMk cId="326256353" sldId="542"/>
        </pc:sldMkLst>
      </pc:sldChg>
      <pc:sldChg chg="del">
        <pc:chgData name="Robin Hogan" userId="e4b01162-5616-4fa8-93cd-73a294732d4a" providerId="ADAL" clId="{9A5517AA-487F-7648-BDAF-4156AB060896}" dt="2025-01-21T10:20:56.603" v="9053" actId="2696"/>
        <pc:sldMkLst>
          <pc:docMk/>
          <pc:sldMk cId="1892082733" sldId="543"/>
        </pc:sldMkLst>
      </pc:sldChg>
      <pc:sldChg chg="modSp mod">
        <pc:chgData name="Robin Hogan" userId="e4b01162-5616-4fa8-93cd-73a294732d4a" providerId="ADAL" clId="{9A5517AA-487F-7648-BDAF-4156AB060896}" dt="2025-01-21T10:56:13.746" v="11008" actId="20577"/>
        <pc:sldMkLst>
          <pc:docMk/>
          <pc:sldMk cId="3277200702" sldId="545"/>
        </pc:sldMkLst>
        <pc:spChg chg="mod">
          <ac:chgData name="Robin Hogan" userId="e4b01162-5616-4fa8-93cd-73a294732d4a" providerId="ADAL" clId="{9A5517AA-487F-7648-BDAF-4156AB060896}" dt="2025-01-17T07:39:18.770" v="268" actId="20577"/>
          <ac:spMkLst>
            <pc:docMk/>
            <pc:sldMk cId="3277200702" sldId="545"/>
            <ac:spMk id="8" creationId="{37413951-C0EE-BCE4-1D1E-DF515D335EEF}"/>
          </ac:spMkLst>
        </pc:spChg>
        <pc:spChg chg="mod">
          <ac:chgData name="Robin Hogan" userId="e4b01162-5616-4fa8-93cd-73a294732d4a" providerId="ADAL" clId="{9A5517AA-487F-7648-BDAF-4156AB060896}" dt="2025-01-21T10:56:13.746" v="11008" actId="20577"/>
          <ac:spMkLst>
            <pc:docMk/>
            <pc:sldMk cId="3277200702" sldId="545"/>
            <ac:spMk id="10" creationId="{BD23A161-E086-6A80-76F7-C04109C0D16D}"/>
          </ac:spMkLst>
        </pc:spChg>
      </pc:sldChg>
      <pc:sldChg chg="del">
        <pc:chgData name="Robin Hogan" userId="e4b01162-5616-4fa8-93cd-73a294732d4a" providerId="ADAL" clId="{9A5517AA-487F-7648-BDAF-4156AB060896}" dt="2025-01-21T10:21:13.786" v="9057" actId="2696"/>
        <pc:sldMkLst>
          <pc:docMk/>
          <pc:sldMk cId="1185801821" sldId="546"/>
        </pc:sldMkLst>
      </pc:sldChg>
      <pc:sldChg chg="del ord">
        <pc:chgData name="Robin Hogan" userId="e4b01162-5616-4fa8-93cd-73a294732d4a" providerId="ADAL" clId="{9A5517AA-487F-7648-BDAF-4156AB060896}" dt="2025-01-21T10:54:35.584" v="10990" actId="2696"/>
        <pc:sldMkLst>
          <pc:docMk/>
          <pc:sldMk cId="1636469617" sldId="549"/>
        </pc:sldMkLst>
      </pc:sldChg>
      <pc:sldChg chg="del">
        <pc:chgData name="Robin Hogan" userId="e4b01162-5616-4fa8-93cd-73a294732d4a" providerId="ADAL" clId="{9A5517AA-487F-7648-BDAF-4156AB060896}" dt="2025-01-21T10:21:42.461" v="9059" actId="2696"/>
        <pc:sldMkLst>
          <pc:docMk/>
          <pc:sldMk cId="2375840369" sldId="550"/>
        </pc:sldMkLst>
      </pc:sldChg>
      <pc:sldChg chg="del">
        <pc:chgData name="Robin Hogan" userId="e4b01162-5616-4fa8-93cd-73a294732d4a" providerId="ADAL" clId="{9A5517AA-487F-7648-BDAF-4156AB060896}" dt="2025-01-21T10:21:42.461" v="9059" actId="2696"/>
        <pc:sldMkLst>
          <pc:docMk/>
          <pc:sldMk cId="1328704603" sldId="551"/>
        </pc:sldMkLst>
      </pc:sldChg>
      <pc:sldChg chg="del">
        <pc:chgData name="Robin Hogan" userId="e4b01162-5616-4fa8-93cd-73a294732d4a" providerId="ADAL" clId="{9A5517AA-487F-7648-BDAF-4156AB060896}" dt="2025-01-24T10:32:20.088" v="12124" actId="2696"/>
        <pc:sldMkLst>
          <pc:docMk/>
          <pc:sldMk cId="469206876" sldId="552"/>
        </pc:sldMkLst>
      </pc:sldChg>
      <pc:sldChg chg="del">
        <pc:chgData name="Robin Hogan" userId="e4b01162-5616-4fa8-93cd-73a294732d4a" providerId="ADAL" clId="{9A5517AA-487F-7648-BDAF-4156AB060896}" dt="2025-01-21T10:20:30.132" v="9050" actId="2696"/>
        <pc:sldMkLst>
          <pc:docMk/>
          <pc:sldMk cId="84825370" sldId="553"/>
        </pc:sldMkLst>
      </pc:sldChg>
      <pc:sldChg chg="del">
        <pc:chgData name="Robin Hogan" userId="e4b01162-5616-4fa8-93cd-73a294732d4a" providerId="ADAL" clId="{9A5517AA-487F-7648-BDAF-4156AB060896}" dt="2025-01-21T10:20:56.603" v="9053" actId="2696"/>
        <pc:sldMkLst>
          <pc:docMk/>
          <pc:sldMk cId="4004472313" sldId="554"/>
        </pc:sldMkLst>
      </pc:sldChg>
      <pc:sldChg chg="del">
        <pc:chgData name="Robin Hogan" userId="e4b01162-5616-4fa8-93cd-73a294732d4a" providerId="ADAL" clId="{9A5517AA-487F-7648-BDAF-4156AB060896}" dt="2025-01-21T10:22:04.820" v="9062" actId="2696"/>
        <pc:sldMkLst>
          <pc:docMk/>
          <pc:sldMk cId="3167269412" sldId="555"/>
        </pc:sldMkLst>
      </pc:sldChg>
      <pc:sldChg chg="del ord">
        <pc:chgData name="Robin Hogan" userId="e4b01162-5616-4fa8-93cd-73a294732d4a" providerId="ADAL" clId="{9A5517AA-487F-7648-BDAF-4156AB060896}" dt="2025-01-24T10:32:18.847" v="12123" actId="2696"/>
        <pc:sldMkLst>
          <pc:docMk/>
          <pc:sldMk cId="1603997397" sldId="557"/>
        </pc:sldMkLst>
      </pc:sldChg>
      <pc:sldChg chg="del">
        <pc:chgData name="Robin Hogan" userId="e4b01162-5616-4fa8-93cd-73a294732d4a" providerId="ADAL" clId="{9A5517AA-487F-7648-BDAF-4156AB060896}" dt="2025-01-21T10:20:45.284" v="9052" actId="2696"/>
        <pc:sldMkLst>
          <pc:docMk/>
          <pc:sldMk cId="214492565" sldId="558"/>
        </pc:sldMkLst>
      </pc:sldChg>
      <pc:sldChg chg="del">
        <pc:chgData name="Robin Hogan" userId="e4b01162-5616-4fa8-93cd-73a294732d4a" providerId="ADAL" clId="{9A5517AA-487F-7648-BDAF-4156AB060896}" dt="2025-01-21T10:20:56.603" v="9053" actId="2696"/>
        <pc:sldMkLst>
          <pc:docMk/>
          <pc:sldMk cId="3922704553" sldId="566"/>
        </pc:sldMkLst>
      </pc:sldChg>
      <pc:sldChg chg="del">
        <pc:chgData name="Robin Hogan" userId="e4b01162-5616-4fa8-93cd-73a294732d4a" providerId="ADAL" clId="{9A5517AA-487F-7648-BDAF-4156AB060896}" dt="2025-01-21T10:20:56.603" v="9053" actId="2696"/>
        <pc:sldMkLst>
          <pc:docMk/>
          <pc:sldMk cId="1153804670" sldId="575"/>
        </pc:sldMkLst>
      </pc:sldChg>
      <pc:sldChg chg="mod ord modShow">
        <pc:chgData name="Robin Hogan" userId="e4b01162-5616-4fa8-93cd-73a294732d4a" providerId="ADAL" clId="{9A5517AA-487F-7648-BDAF-4156AB060896}" dt="2025-01-23T06:02:11.817" v="11932" actId="729"/>
        <pc:sldMkLst>
          <pc:docMk/>
          <pc:sldMk cId="3974384341" sldId="576"/>
        </pc:sldMkLst>
      </pc:sldChg>
      <pc:sldChg chg="modSp mod">
        <pc:chgData name="Robin Hogan" userId="e4b01162-5616-4fa8-93cd-73a294732d4a" providerId="ADAL" clId="{9A5517AA-487F-7648-BDAF-4156AB060896}" dt="2025-01-21T11:01:11.234" v="11316" actId="20577"/>
        <pc:sldMkLst>
          <pc:docMk/>
          <pc:sldMk cId="1343633925" sldId="577"/>
        </pc:sldMkLst>
        <pc:spChg chg="mod">
          <ac:chgData name="Robin Hogan" userId="e4b01162-5616-4fa8-93cd-73a294732d4a" providerId="ADAL" clId="{9A5517AA-487F-7648-BDAF-4156AB060896}" dt="2025-01-21T11:01:11.234" v="11316" actId="20577"/>
          <ac:spMkLst>
            <pc:docMk/>
            <pc:sldMk cId="1343633925" sldId="577"/>
            <ac:spMk id="3" creationId="{B73010B1-BA56-6805-288B-B46F61763E01}"/>
          </ac:spMkLst>
        </pc:spChg>
      </pc:sldChg>
      <pc:sldChg chg="del">
        <pc:chgData name="Robin Hogan" userId="e4b01162-5616-4fa8-93cd-73a294732d4a" providerId="ADAL" clId="{9A5517AA-487F-7648-BDAF-4156AB060896}" dt="2025-01-21T10:20:42.141" v="9051" actId="2696"/>
        <pc:sldMkLst>
          <pc:docMk/>
          <pc:sldMk cId="2737768425" sldId="578"/>
        </pc:sldMkLst>
      </pc:sldChg>
      <pc:sldChg chg="del">
        <pc:chgData name="Robin Hogan" userId="e4b01162-5616-4fa8-93cd-73a294732d4a" providerId="ADAL" clId="{9A5517AA-487F-7648-BDAF-4156AB060896}" dt="2025-01-21T10:22:04.820" v="9062" actId="2696"/>
        <pc:sldMkLst>
          <pc:docMk/>
          <pc:sldMk cId="2633554850" sldId="580"/>
        </pc:sldMkLst>
      </pc:sldChg>
      <pc:sldChg chg="del">
        <pc:chgData name="Robin Hogan" userId="e4b01162-5616-4fa8-93cd-73a294732d4a" providerId="ADAL" clId="{9A5517AA-487F-7648-BDAF-4156AB060896}" dt="2025-01-21T10:22:04.820" v="9062" actId="2696"/>
        <pc:sldMkLst>
          <pc:docMk/>
          <pc:sldMk cId="408972127" sldId="581"/>
        </pc:sldMkLst>
      </pc:sldChg>
      <pc:sldChg chg="del">
        <pc:chgData name="Robin Hogan" userId="e4b01162-5616-4fa8-93cd-73a294732d4a" providerId="ADAL" clId="{9A5517AA-487F-7648-BDAF-4156AB060896}" dt="2025-01-21T10:49:21.472" v="10321" actId="2696"/>
        <pc:sldMkLst>
          <pc:docMk/>
          <pc:sldMk cId="1668229338" sldId="582"/>
        </pc:sldMkLst>
      </pc:sldChg>
      <pc:sldChg chg="del">
        <pc:chgData name="Robin Hogan" userId="e4b01162-5616-4fa8-93cd-73a294732d4a" providerId="ADAL" clId="{9A5517AA-487F-7648-BDAF-4156AB060896}" dt="2025-01-21T10:22:04.820" v="9062" actId="2696"/>
        <pc:sldMkLst>
          <pc:docMk/>
          <pc:sldMk cId="2087928246" sldId="583"/>
        </pc:sldMkLst>
      </pc:sldChg>
      <pc:sldChg chg="ord">
        <pc:chgData name="Robin Hogan" userId="e4b01162-5616-4fa8-93cd-73a294732d4a" providerId="ADAL" clId="{9A5517AA-487F-7648-BDAF-4156AB060896}" dt="2025-01-16T08:31:51.422" v="1" actId="20578"/>
        <pc:sldMkLst>
          <pc:docMk/>
          <pc:sldMk cId="1549290940" sldId="584"/>
        </pc:sldMkLst>
      </pc:sldChg>
      <pc:sldChg chg="addSp modSp add mod modAnim modShow">
        <pc:chgData name="Robin Hogan" userId="e4b01162-5616-4fa8-93cd-73a294732d4a" providerId="ADAL" clId="{9A5517AA-487F-7648-BDAF-4156AB060896}" dt="2025-01-23T06:10:56.194" v="12122" actId="729"/>
        <pc:sldMkLst>
          <pc:docMk/>
          <pc:sldMk cId="159076729" sldId="773"/>
        </pc:sldMkLst>
        <pc:spChg chg="add mod">
          <ac:chgData name="Robin Hogan" userId="e4b01162-5616-4fa8-93cd-73a294732d4a" providerId="ADAL" clId="{9A5517AA-487F-7648-BDAF-4156AB060896}" dt="2025-01-21T10:10:32.167" v="8664"/>
          <ac:spMkLst>
            <pc:docMk/>
            <pc:sldMk cId="159076729" sldId="773"/>
            <ac:spMk id="4" creationId="{18F05668-6F12-B4F2-C037-5A29D3302D5D}"/>
          </ac:spMkLst>
        </pc:spChg>
        <pc:spChg chg="mod">
          <ac:chgData name="Robin Hogan" userId="e4b01162-5616-4fa8-93cd-73a294732d4a" providerId="ADAL" clId="{9A5517AA-487F-7648-BDAF-4156AB060896}" dt="2025-01-21T11:14:55.788" v="11601" actId="1076"/>
          <ac:spMkLst>
            <pc:docMk/>
            <pc:sldMk cId="159076729" sldId="773"/>
            <ac:spMk id="100" creationId="{32BC4189-8BCA-4190-9A35-3E2F34557ADD}"/>
          </ac:spMkLst>
        </pc:spChg>
      </pc:sldChg>
      <pc:sldChg chg="add del">
        <pc:chgData name="Robin Hogan" userId="e4b01162-5616-4fa8-93cd-73a294732d4a" providerId="ADAL" clId="{9A5517AA-487F-7648-BDAF-4156AB060896}" dt="2025-01-21T10:05:49.392" v="8275" actId="2696"/>
        <pc:sldMkLst>
          <pc:docMk/>
          <pc:sldMk cId="1856947049" sldId="773"/>
        </pc:sldMkLst>
      </pc:sldChg>
      <pc:sldChg chg="modSp add del">
        <pc:chgData name="Robin Hogan" userId="e4b01162-5616-4fa8-93cd-73a294732d4a" providerId="ADAL" clId="{9A5517AA-487F-7648-BDAF-4156AB060896}" dt="2025-01-20T23:00:47.050" v="3458" actId="2696"/>
        <pc:sldMkLst>
          <pc:docMk/>
          <pc:sldMk cId="0" sldId="785"/>
        </pc:sldMkLst>
      </pc:sldChg>
      <pc:sldChg chg="addSp modSp add mod modAnim">
        <pc:chgData name="Robin Hogan" userId="e4b01162-5616-4fa8-93cd-73a294732d4a" providerId="ADAL" clId="{9A5517AA-487F-7648-BDAF-4156AB060896}" dt="2025-01-21T11:16:34.382" v="11641"/>
        <pc:sldMkLst>
          <pc:docMk/>
          <pc:sldMk cId="879608813" sldId="825"/>
        </pc:sldMkLst>
        <pc:spChg chg="add mod">
          <ac:chgData name="Robin Hogan" userId="e4b01162-5616-4fa8-93cd-73a294732d4a" providerId="ADAL" clId="{9A5517AA-487F-7648-BDAF-4156AB060896}" dt="2025-01-21T10:10:27.907" v="8663" actId="20577"/>
          <ac:spMkLst>
            <pc:docMk/>
            <pc:sldMk cId="879608813" sldId="825"/>
            <ac:spMk id="3" creationId="{8D0155B9-8BFF-034E-4539-F7A4500B848B}"/>
          </ac:spMkLst>
        </pc:spChg>
        <pc:spChg chg="mod">
          <ac:chgData name="Robin Hogan" userId="e4b01162-5616-4fa8-93cd-73a294732d4a" providerId="ADAL" clId="{9A5517AA-487F-7648-BDAF-4156AB060896}" dt="2025-01-21T11:15:32.136" v="11636" actId="114"/>
          <ac:spMkLst>
            <pc:docMk/>
            <pc:sldMk cId="879608813" sldId="825"/>
            <ac:spMk id="100" creationId="{FB17DDF5-9FC0-C6ED-5B99-F5022125D006}"/>
          </ac:spMkLst>
        </pc:spChg>
      </pc:sldChg>
      <pc:sldChg chg="modSp add del mod">
        <pc:chgData name="Robin Hogan" userId="e4b01162-5616-4fa8-93cd-73a294732d4a" providerId="ADAL" clId="{9A5517AA-487F-7648-BDAF-4156AB060896}" dt="2025-01-21T10:05:49.392" v="8275" actId="2696"/>
        <pc:sldMkLst>
          <pc:docMk/>
          <pc:sldMk cId="4143157746" sldId="825"/>
        </pc:sldMkLst>
      </pc:sldChg>
      <pc:sldChg chg="modSp mod modAnim">
        <pc:chgData name="Robin Hogan" userId="e4b01162-5616-4fa8-93cd-73a294732d4a" providerId="ADAL" clId="{9A5517AA-487F-7648-BDAF-4156AB060896}" dt="2025-01-21T09:50:46.077" v="8239" actId="20577"/>
        <pc:sldMkLst>
          <pc:docMk/>
          <pc:sldMk cId="873563672" sldId="889"/>
        </pc:sldMkLst>
        <pc:spChg chg="mod">
          <ac:chgData name="Robin Hogan" userId="e4b01162-5616-4fa8-93cd-73a294732d4a" providerId="ADAL" clId="{9A5517AA-487F-7648-BDAF-4156AB060896}" dt="2025-01-21T09:50:46.077" v="8239" actId="20577"/>
          <ac:spMkLst>
            <pc:docMk/>
            <pc:sldMk cId="873563672" sldId="889"/>
            <ac:spMk id="2" creationId="{FEB6E306-44AF-BADA-2D7D-8335616E23A4}"/>
          </ac:spMkLst>
        </pc:spChg>
        <pc:spChg chg="mod">
          <ac:chgData name="Robin Hogan" userId="e4b01162-5616-4fa8-93cd-73a294732d4a" providerId="ADAL" clId="{9A5517AA-487F-7648-BDAF-4156AB060896}" dt="2025-01-21T09:50:43.128" v="8238" actId="114"/>
          <ac:spMkLst>
            <pc:docMk/>
            <pc:sldMk cId="873563672" sldId="889"/>
            <ac:spMk id="3" creationId="{12B79E75-6940-6C79-4732-EC3FADE40BF3}"/>
          </ac:spMkLst>
        </pc:spChg>
      </pc:sldChg>
      <pc:sldChg chg="del">
        <pc:chgData name="Robin Hogan" userId="e4b01162-5616-4fa8-93cd-73a294732d4a" providerId="ADAL" clId="{9A5517AA-487F-7648-BDAF-4156AB060896}" dt="2025-01-21T10:21:13.786" v="9057" actId="2696"/>
        <pc:sldMkLst>
          <pc:docMk/>
          <pc:sldMk cId="2350916790" sldId="890"/>
        </pc:sldMkLst>
      </pc:sldChg>
      <pc:sldChg chg="del">
        <pc:chgData name="Robin Hogan" userId="e4b01162-5616-4fa8-93cd-73a294732d4a" providerId="ADAL" clId="{9A5517AA-487F-7648-BDAF-4156AB060896}" dt="2025-01-21T10:21:02.329" v="9054" actId="2696"/>
        <pc:sldMkLst>
          <pc:docMk/>
          <pc:sldMk cId="2679710237" sldId="908"/>
        </pc:sldMkLst>
      </pc:sldChg>
      <pc:sldChg chg="del">
        <pc:chgData name="Robin Hogan" userId="e4b01162-5616-4fa8-93cd-73a294732d4a" providerId="ADAL" clId="{9A5517AA-487F-7648-BDAF-4156AB060896}" dt="2025-01-21T10:21:02.329" v="9054" actId="2696"/>
        <pc:sldMkLst>
          <pc:docMk/>
          <pc:sldMk cId="994914582" sldId="910"/>
        </pc:sldMkLst>
      </pc:sldChg>
      <pc:sldChg chg="del">
        <pc:chgData name="Robin Hogan" userId="e4b01162-5616-4fa8-93cd-73a294732d4a" providerId="ADAL" clId="{9A5517AA-487F-7648-BDAF-4156AB060896}" dt="2025-01-21T10:21:02.329" v="9054" actId="2696"/>
        <pc:sldMkLst>
          <pc:docMk/>
          <pc:sldMk cId="1145519795" sldId="932"/>
        </pc:sldMkLst>
      </pc:sldChg>
      <pc:sldChg chg="del">
        <pc:chgData name="Robin Hogan" userId="e4b01162-5616-4fa8-93cd-73a294732d4a" providerId="ADAL" clId="{9A5517AA-487F-7648-BDAF-4156AB060896}" dt="2025-01-21T10:21:02.329" v="9054" actId="2696"/>
        <pc:sldMkLst>
          <pc:docMk/>
          <pc:sldMk cId="2098416589" sldId="945"/>
        </pc:sldMkLst>
      </pc:sldChg>
      <pc:sldChg chg="ord">
        <pc:chgData name="Robin Hogan" userId="e4b01162-5616-4fa8-93cd-73a294732d4a" providerId="ADAL" clId="{9A5517AA-487F-7648-BDAF-4156AB060896}" dt="2025-01-16T08:31:51.422" v="1" actId="20578"/>
        <pc:sldMkLst>
          <pc:docMk/>
          <pc:sldMk cId="122452111" sldId="946"/>
        </pc:sldMkLst>
      </pc:sldChg>
      <pc:sldChg chg="addSp delSp modSp mod">
        <pc:chgData name="Robin Hogan" userId="e4b01162-5616-4fa8-93cd-73a294732d4a" providerId="ADAL" clId="{9A5517AA-487F-7648-BDAF-4156AB060896}" dt="2025-01-20T23:47:42.281" v="4999" actId="1036"/>
        <pc:sldMkLst>
          <pc:docMk/>
          <pc:sldMk cId="1933452870" sldId="947"/>
        </pc:sldMkLst>
        <pc:spChg chg="mod">
          <ac:chgData name="Robin Hogan" userId="e4b01162-5616-4fa8-93cd-73a294732d4a" providerId="ADAL" clId="{9A5517AA-487F-7648-BDAF-4156AB060896}" dt="2025-01-20T23:47:42.281" v="4999" actId="1036"/>
          <ac:spMkLst>
            <pc:docMk/>
            <pc:sldMk cId="1933452870" sldId="947"/>
            <ac:spMk id="3" creationId="{51628CB1-AAD6-9819-CB77-4B314E8A5B07}"/>
          </ac:spMkLst>
        </pc:spChg>
        <pc:picChg chg="add mod">
          <ac:chgData name="Robin Hogan" userId="e4b01162-5616-4fa8-93cd-73a294732d4a" providerId="ADAL" clId="{9A5517AA-487F-7648-BDAF-4156AB060896}" dt="2025-01-20T23:30:55.682" v="4372" actId="1076"/>
          <ac:picMkLst>
            <pc:docMk/>
            <pc:sldMk cId="1933452870" sldId="947"/>
            <ac:picMk id="6" creationId="{7AD9DDD5-1FA0-630D-D1B7-DF72F1839B97}"/>
          </ac:picMkLst>
        </pc:picChg>
      </pc:sldChg>
      <pc:sldChg chg="del">
        <pc:chgData name="Robin Hogan" userId="e4b01162-5616-4fa8-93cd-73a294732d4a" providerId="ADAL" clId="{9A5517AA-487F-7648-BDAF-4156AB060896}" dt="2025-01-21T10:20:42.141" v="9051" actId="2696"/>
        <pc:sldMkLst>
          <pc:docMk/>
          <pc:sldMk cId="492139144" sldId="948"/>
        </pc:sldMkLst>
      </pc:sldChg>
      <pc:sldChg chg="del">
        <pc:chgData name="Robin Hogan" userId="e4b01162-5616-4fa8-93cd-73a294732d4a" providerId="ADAL" clId="{9A5517AA-487F-7648-BDAF-4156AB060896}" dt="2025-01-21T10:20:42.141" v="9051" actId="2696"/>
        <pc:sldMkLst>
          <pc:docMk/>
          <pc:sldMk cId="3771780783" sldId="949"/>
        </pc:sldMkLst>
      </pc:sldChg>
      <pc:sldChg chg="del">
        <pc:chgData name="Robin Hogan" userId="e4b01162-5616-4fa8-93cd-73a294732d4a" providerId="ADAL" clId="{9A5517AA-487F-7648-BDAF-4156AB060896}" dt="2025-01-21T10:20:42.141" v="9051" actId="2696"/>
        <pc:sldMkLst>
          <pc:docMk/>
          <pc:sldMk cId="3310517498" sldId="950"/>
        </pc:sldMkLst>
      </pc:sldChg>
      <pc:sldChg chg="addSp modSp mod">
        <pc:chgData name="Robin Hogan" userId="e4b01162-5616-4fa8-93cd-73a294732d4a" providerId="ADAL" clId="{9A5517AA-487F-7648-BDAF-4156AB060896}" dt="2025-01-21T11:09:08.132" v="11431" actId="20577"/>
        <pc:sldMkLst>
          <pc:docMk/>
          <pc:sldMk cId="44080471" sldId="954"/>
        </pc:sldMkLst>
        <pc:spChg chg="add mod">
          <ac:chgData name="Robin Hogan" userId="e4b01162-5616-4fa8-93cd-73a294732d4a" providerId="ADAL" clId="{9A5517AA-487F-7648-BDAF-4156AB060896}" dt="2025-01-21T11:09:08.132" v="11431" actId="20577"/>
          <ac:spMkLst>
            <pc:docMk/>
            <pc:sldMk cId="44080471" sldId="954"/>
            <ac:spMk id="5" creationId="{223F314B-7F8F-A4F5-CA98-D4462A0C9547}"/>
          </ac:spMkLst>
        </pc:spChg>
      </pc:sldChg>
      <pc:sldChg chg="addSp delSp modSp del mod">
        <pc:chgData name="Robin Hogan" userId="e4b01162-5616-4fa8-93cd-73a294732d4a" providerId="ADAL" clId="{9A5517AA-487F-7648-BDAF-4156AB060896}" dt="2025-01-21T10:25:31.044" v="9072" actId="2696"/>
        <pc:sldMkLst>
          <pc:docMk/>
          <pc:sldMk cId="2331320634" sldId="955"/>
        </pc:sldMkLst>
      </pc:sldChg>
      <pc:sldChg chg="addSp modSp mod">
        <pc:chgData name="Robin Hogan" userId="e4b01162-5616-4fa8-93cd-73a294732d4a" providerId="ADAL" clId="{9A5517AA-487F-7648-BDAF-4156AB060896}" dt="2025-01-21T11:12:58.856" v="11557" actId="20577"/>
        <pc:sldMkLst>
          <pc:docMk/>
          <pc:sldMk cId="3686064100" sldId="956"/>
        </pc:sldMkLst>
        <pc:spChg chg="mod">
          <ac:chgData name="Robin Hogan" userId="e4b01162-5616-4fa8-93cd-73a294732d4a" providerId="ADAL" clId="{9A5517AA-487F-7648-BDAF-4156AB060896}" dt="2025-01-21T11:12:58.856" v="11557" actId="20577"/>
          <ac:spMkLst>
            <pc:docMk/>
            <pc:sldMk cId="3686064100" sldId="956"/>
            <ac:spMk id="2" creationId="{B03AA64F-D280-C7C9-76AE-A63815B2BCF4}"/>
          </ac:spMkLst>
        </pc:spChg>
        <pc:spChg chg="mod">
          <ac:chgData name="Robin Hogan" userId="e4b01162-5616-4fa8-93cd-73a294732d4a" providerId="ADAL" clId="{9A5517AA-487F-7648-BDAF-4156AB060896}" dt="2025-01-20T23:40:15.202" v="4772" actId="20577"/>
          <ac:spMkLst>
            <pc:docMk/>
            <pc:sldMk cId="3686064100" sldId="956"/>
            <ac:spMk id="3" creationId="{1C99B9D3-A6FE-D749-8D76-88BF9D1A5B88}"/>
          </ac:spMkLst>
        </pc:spChg>
        <pc:spChg chg="add mod">
          <ac:chgData name="Robin Hogan" userId="e4b01162-5616-4fa8-93cd-73a294732d4a" providerId="ADAL" clId="{9A5517AA-487F-7648-BDAF-4156AB060896}" dt="2025-01-21T10:33:20.219" v="9156"/>
          <ac:spMkLst>
            <pc:docMk/>
            <pc:sldMk cId="3686064100" sldId="956"/>
            <ac:spMk id="7" creationId="{6F46EF64-8387-3DA6-2897-17405881A9F7}"/>
          </ac:spMkLst>
        </pc:spChg>
      </pc:sldChg>
      <pc:sldChg chg="addSp modSp mod">
        <pc:chgData name="Robin Hogan" userId="e4b01162-5616-4fa8-93cd-73a294732d4a" providerId="ADAL" clId="{9A5517AA-487F-7648-BDAF-4156AB060896}" dt="2025-01-21T11:13:24.836" v="11580" actId="14100"/>
        <pc:sldMkLst>
          <pc:docMk/>
          <pc:sldMk cId="1181302264" sldId="957"/>
        </pc:sldMkLst>
        <pc:spChg chg="add mod">
          <ac:chgData name="Robin Hogan" userId="e4b01162-5616-4fa8-93cd-73a294732d4a" providerId="ADAL" clId="{9A5517AA-487F-7648-BDAF-4156AB060896}" dt="2025-01-21T11:13:24.836" v="11580" actId="14100"/>
          <ac:spMkLst>
            <pc:docMk/>
            <pc:sldMk cId="1181302264" sldId="957"/>
            <ac:spMk id="5" creationId="{2120987F-326B-7E85-ABB7-3CD1B669101E}"/>
          </ac:spMkLst>
        </pc:spChg>
      </pc:sldChg>
      <pc:sldChg chg="addSp modSp mod">
        <pc:chgData name="Robin Hogan" userId="e4b01162-5616-4fa8-93cd-73a294732d4a" providerId="ADAL" clId="{9A5517AA-487F-7648-BDAF-4156AB060896}" dt="2025-01-21T11:12:01.102" v="11549" actId="313"/>
        <pc:sldMkLst>
          <pc:docMk/>
          <pc:sldMk cId="2697926152" sldId="959"/>
        </pc:sldMkLst>
        <pc:spChg chg="add mod">
          <ac:chgData name="Robin Hogan" userId="e4b01162-5616-4fa8-93cd-73a294732d4a" providerId="ADAL" clId="{9A5517AA-487F-7648-BDAF-4156AB060896}" dt="2025-01-21T10:32:36.590" v="9141" actId="1076"/>
          <ac:spMkLst>
            <pc:docMk/>
            <pc:sldMk cId="2697926152" sldId="959"/>
            <ac:spMk id="3" creationId="{8E7EAF69-BE97-9EA8-40F5-60CB1EDC834E}"/>
          </ac:spMkLst>
        </pc:spChg>
        <pc:spChg chg="add mod">
          <ac:chgData name="Robin Hogan" userId="e4b01162-5616-4fa8-93cd-73a294732d4a" providerId="ADAL" clId="{9A5517AA-487F-7648-BDAF-4156AB060896}" dt="2025-01-21T11:12:01.102" v="11549" actId="313"/>
          <ac:spMkLst>
            <pc:docMk/>
            <pc:sldMk cId="2697926152" sldId="959"/>
            <ac:spMk id="5" creationId="{93DBF665-2066-21B5-CA76-A0B1FEA47852}"/>
          </ac:spMkLst>
        </pc:spChg>
        <pc:spChg chg="mod">
          <ac:chgData name="Robin Hogan" userId="e4b01162-5616-4fa8-93cd-73a294732d4a" providerId="ADAL" clId="{9A5517AA-487F-7648-BDAF-4156AB060896}" dt="2025-01-21T10:59:06.492" v="11108" actId="1035"/>
          <ac:spMkLst>
            <pc:docMk/>
            <pc:sldMk cId="2697926152" sldId="959"/>
            <ac:spMk id="14" creationId="{63D1AAC7-B652-A8B8-872A-21EF10FDD67B}"/>
          </ac:spMkLst>
        </pc:spChg>
        <pc:spChg chg="mod">
          <ac:chgData name="Robin Hogan" userId="e4b01162-5616-4fa8-93cd-73a294732d4a" providerId="ADAL" clId="{9A5517AA-487F-7648-BDAF-4156AB060896}" dt="2025-01-21T10:59:06.492" v="11108" actId="1035"/>
          <ac:spMkLst>
            <pc:docMk/>
            <pc:sldMk cId="2697926152" sldId="959"/>
            <ac:spMk id="15" creationId="{497B0464-34FB-C2F5-2DC6-9A200A776213}"/>
          </ac:spMkLst>
        </pc:spChg>
        <pc:spChg chg="mod">
          <ac:chgData name="Robin Hogan" userId="e4b01162-5616-4fa8-93cd-73a294732d4a" providerId="ADAL" clId="{9A5517AA-487F-7648-BDAF-4156AB060896}" dt="2025-01-21T10:59:06.492" v="11108" actId="1035"/>
          <ac:spMkLst>
            <pc:docMk/>
            <pc:sldMk cId="2697926152" sldId="959"/>
            <ac:spMk id="16" creationId="{99371D56-5F7F-B773-8C02-9B858A0ADEC6}"/>
          </ac:spMkLst>
        </pc:spChg>
        <pc:spChg chg="mod">
          <ac:chgData name="Robin Hogan" userId="e4b01162-5616-4fa8-93cd-73a294732d4a" providerId="ADAL" clId="{9A5517AA-487F-7648-BDAF-4156AB060896}" dt="2025-01-21T10:59:06.492" v="11108" actId="1035"/>
          <ac:spMkLst>
            <pc:docMk/>
            <pc:sldMk cId="2697926152" sldId="959"/>
            <ac:spMk id="17" creationId="{EBE89F30-7A49-920E-4E50-090253EE8A52}"/>
          </ac:spMkLst>
        </pc:spChg>
        <pc:spChg chg="mod">
          <ac:chgData name="Robin Hogan" userId="e4b01162-5616-4fa8-93cd-73a294732d4a" providerId="ADAL" clId="{9A5517AA-487F-7648-BDAF-4156AB060896}" dt="2025-01-21T11:11:21.857" v="11543" actId="6549"/>
          <ac:spMkLst>
            <pc:docMk/>
            <pc:sldMk cId="2697926152" sldId="959"/>
            <ac:spMk id="40" creationId="{F75FCA5D-EDA1-695A-1810-60D597FA5A32}"/>
          </ac:spMkLst>
        </pc:spChg>
        <pc:picChg chg="mod">
          <ac:chgData name="Robin Hogan" userId="e4b01162-5616-4fa8-93cd-73a294732d4a" providerId="ADAL" clId="{9A5517AA-487F-7648-BDAF-4156AB060896}" dt="2025-01-21T10:59:06.492" v="11108" actId="1035"/>
          <ac:picMkLst>
            <pc:docMk/>
            <pc:sldMk cId="2697926152" sldId="959"/>
            <ac:picMk id="13" creationId="{E460310B-4E40-8D4E-07A0-5E9C7F060BAE}"/>
          </ac:picMkLst>
        </pc:picChg>
        <pc:cxnChg chg="mod">
          <ac:chgData name="Robin Hogan" userId="e4b01162-5616-4fa8-93cd-73a294732d4a" providerId="ADAL" clId="{9A5517AA-487F-7648-BDAF-4156AB060896}" dt="2025-01-21T10:59:06.492" v="11108" actId="1035"/>
          <ac:cxnSpMkLst>
            <pc:docMk/>
            <pc:sldMk cId="2697926152" sldId="959"/>
            <ac:cxnSpMk id="24" creationId="{B7250F6E-6D11-29F7-C765-6CB7BB998A6F}"/>
          </ac:cxnSpMkLst>
        </pc:cxnChg>
        <pc:cxnChg chg="mod">
          <ac:chgData name="Robin Hogan" userId="e4b01162-5616-4fa8-93cd-73a294732d4a" providerId="ADAL" clId="{9A5517AA-487F-7648-BDAF-4156AB060896}" dt="2025-01-21T10:59:06.492" v="11108" actId="1035"/>
          <ac:cxnSpMkLst>
            <pc:docMk/>
            <pc:sldMk cId="2697926152" sldId="959"/>
            <ac:cxnSpMk id="25" creationId="{90119883-4F2A-B980-26C7-328870402A2B}"/>
          </ac:cxnSpMkLst>
        </pc:cxnChg>
        <pc:cxnChg chg="mod">
          <ac:chgData name="Robin Hogan" userId="e4b01162-5616-4fa8-93cd-73a294732d4a" providerId="ADAL" clId="{9A5517AA-487F-7648-BDAF-4156AB060896}" dt="2025-01-21T10:59:06.492" v="11108" actId="1035"/>
          <ac:cxnSpMkLst>
            <pc:docMk/>
            <pc:sldMk cId="2697926152" sldId="959"/>
            <ac:cxnSpMk id="27" creationId="{5859363C-88E3-922E-99CB-529290A57BA2}"/>
          </ac:cxnSpMkLst>
        </pc:cxnChg>
        <pc:cxnChg chg="mod">
          <ac:chgData name="Robin Hogan" userId="e4b01162-5616-4fa8-93cd-73a294732d4a" providerId="ADAL" clId="{9A5517AA-487F-7648-BDAF-4156AB060896}" dt="2025-01-21T10:59:06.492" v="11108" actId="1035"/>
          <ac:cxnSpMkLst>
            <pc:docMk/>
            <pc:sldMk cId="2697926152" sldId="959"/>
            <ac:cxnSpMk id="29" creationId="{CA652715-CFAD-15F4-AD48-6EFDFF8AB9F3}"/>
          </ac:cxnSpMkLst>
        </pc:cxnChg>
      </pc:sldChg>
      <pc:sldChg chg="modSp mod">
        <pc:chgData name="Robin Hogan" userId="e4b01162-5616-4fa8-93cd-73a294732d4a" providerId="ADAL" clId="{9A5517AA-487F-7648-BDAF-4156AB060896}" dt="2025-01-21T11:10:55.527" v="11531" actId="1035"/>
        <pc:sldMkLst>
          <pc:docMk/>
          <pc:sldMk cId="69699701" sldId="960"/>
        </pc:sldMkLst>
        <pc:spChg chg="mod">
          <ac:chgData name="Robin Hogan" userId="e4b01162-5616-4fa8-93cd-73a294732d4a" providerId="ADAL" clId="{9A5517AA-487F-7648-BDAF-4156AB060896}" dt="2025-01-21T11:10:55.527" v="11531" actId="1035"/>
          <ac:spMkLst>
            <pc:docMk/>
            <pc:sldMk cId="69699701" sldId="960"/>
            <ac:spMk id="2" creationId="{2032CC72-FA60-5F7F-5563-74AF39A23FDA}"/>
          </ac:spMkLst>
        </pc:spChg>
        <pc:spChg chg="mod">
          <ac:chgData name="Robin Hogan" userId="e4b01162-5616-4fa8-93cd-73a294732d4a" providerId="ADAL" clId="{9A5517AA-487F-7648-BDAF-4156AB060896}" dt="2025-01-21T11:10:55.527" v="11531" actId="1035"/>
          <ac:spMkLst>
            <pc:docMk/>
            <pc:sldMk cId="69699701" sldId="960"/>
            <ac:spMk id="3" creationId="{4B0B1CE1-4CE6-7C76-FCCB-A9CB2FB20917}"/>
          </ac:spMkLst>
        </pc:spChg>
        <pc:spChg chg="mod">
          <ac:chgData name="Robin Hogan" userId="e4b01162-5616-4fa8-93cd-73a294732d4a" providerId="ADAL" clId="{9A5517AA-487F-7648-BDAF-4156AB060896}" dt="2025-01-21T11:10:55.527" v="11531" actId="1035"/>
          <ac:spMkLst>
            <pc:docMk/>
            <pc:sldMk cId="69699701" sldId="960"/>
            <ac:spMk id="4" creationId="{87A49FCA-8954-666D-612D-1EEBC549AC8D}"/>
          </ac:spMkLst>
        </pc:spChg>
        <pc:spChg chg="mod">
          <ac:chgData name="Robin Hogan" userId="e4b01162-5616-4fa8-93cd-73a294732d4a" providerId="ADAL" clId="{9A5517AA-487F-7648-BDAF-4156AB060896}" dt="2025-01-21T11:10:55.527" v="11531" actId="1035"/>
          <ac:spMkLst>
            <pc:docMk/>
            <pc:sldMk cId="69699701" sldId="960"/>
            <ac:spMk id="7" creationId="{752CB5BB-BCAD-6EEF-8BBF-79B7EE75F249}"/>
          </ac:spMkLst>
        </pc:spChg>
        <pc:spChg chg="mod">
          <ac:chgData name="Robin Hogan" userId="e4b01162-5616-4fa8-93cd-73a294732d4a" providerId="ADAL" clId="{9A5517AA-487F-7648-BDAF-4156AB060896}" dt="2025-01-21T11:10:55.527" v="11531" actId="1035"/>
          <ac:spMkLst>
            <pc:docMk/>
            <pc:sldMk cId="69699701" sldId="960"/>
            <ac:spMk id="8" creationId="{3E864DE3-973A-796C-E65F-5669D4504942}"/>
          </ac:spMkLst>
        </pc:spChg>
        <pc:spChg chg="mod">
          <ac:chgData name="Robin Hogan" userId="e4b01162-5616-4fa8-93cd-73a294732d4a" providerId="ADAL" clId="{9A5517AA-487F-7648-BDAF-4156AB060896}" dt="2025-01-21T11:10:55.527" v="11531" actId="1035"/>
          <ac:spMkLst>
            <pc:docMk/>
            <pc:sldMk cId="69699701" sldId="960"/>
            <ac:spMk id="9" creationId="{0814244F-861D-75A3-DCCE-4313A7C398DD}"/>
          </ac:spMkLst>
        </pc:spChg>
        <pc:spChg chg="mod">
          <ac:chgData name="Robin Hogan" userId="e4b01162-5616-4fa8-93cd-73a294732d4a" providerId="ADAL" clId="{9A5517AA-487F-7648-BDAF-4156AB060896}" dt="2025-01-21T11:10:55.527" v="11531" actId="1035"/>
          <ac:spMkLst>
            <pc:docMk/>
            <pc:sldMk cId="69699701" sldId="960"/>
            <ac:spMk id="10" creationId="{38B8AFD3-058C-A393-BF94-7FE36EBDC33D}"/>
          </ac:spMkLst>
        </pc:spChg>
        <pc:spChg chg="mod">
          <ac:chgData name="Robin Hogan" userId="e4b01162-5616-4fa8-93cd-73a294732d4a" providerId="ADAL" clId="{9A5517AA-487F-7648-BDAF-4156AB060896}" dt="2025-01-21T11:10:55.527" v="11531" actId="1035"/>
          <ac:spMkLst>
            <pc:docMk/>
            <pc:sldMk cId="69699701" sldId="960"/>
            <ac:spMk id="11" creationId="{6F288C7C-3458-6171-6744-A97C350D51DB}"/>
          </ac:spMkLst>
        </pc:spChg>
        <pc:spChg chg="mod">
          <ac:chgData name="Robin Hogan" userId="e4b01162-5616-4fa8-93cd-73a294732d4a" providerId="ADAL" clId="{9A5517AA-487F-7648-BDAF-4156AB060896}" dt="2025-01-21T11:10:55.527" v="11531" actId="1035"/>
          <ac:spMkLst>
            <pc:docMk/>
            <pc:sldMk cId="69699701" sldId="960"/>
            <ac:spMk id="12" creationId="{4663D840-6230-A01B-5BE7-7CD35D0F2428}"/>
          </ac:spMkLst>
        </pc:spChg>
        <pc:spChg chg="mod">
          <ac:chgData name="Robin Hogan" userId="e4b01162-5616-4fa8-93cd-73a294732d4a" providerId="ADAL" clId="{9A5517AA-487F-7648-BDAF-4156AB060896}" dt="2025-01-21T11:10:40.948" v="11519" actId="1076"/>
          <ac:spMkLst>
            <pc:docMk/>
            <pc:sldMk cId="69699701" sldId="960"/>
            <ac:spMk id="14" creationId="{24C65270-F8CF-2F57-1039-9BF7964EAD1B}"/>
          </ac:spMkLst>
        </pc:spChg>
        <pc:picChg chg="mod">
          <ac:chgData name="Robin Hogan" userId="e4b01162-5616-4fa8-93cd-73a294732d4a" providerId="ADAL" clId="{9A5517AA-487F-7648-BDAF-4156AB060896}" dt="2025-01-21T11:10:55.527" v="11531" actId="1035"/>
          <ac:picMkLst>
            <pc:docMk/>
            <pc:sldMk cId="69699701" sldId="960"/>
            <ac:picMk id="5" creationId="{524AC168-188F-9652-A748-F7FE5D42E938}"/>
          </ac:picMkLst>
        </pc:picChg>
      </pc:sldChg>
      <pc:sldChg chg="addSp delSp modSp add mod modAnim">
        <pc:chgData name="Robin Hogan" userId="e4b01162-5616-4fa8-93cd-73a294732d4a" providerId="ADAL" clId="{9A5517AA-487F-7648-BDAF-4156AB060896}" dt="2025-01-21T10:57:38.556" v="11009" actId="1076"/>
        <pc:sldMkLst>
          <pc:docMk/>
          <pc:sldMk cId="2525789339" sldId="961"/>
        </pc:sldMkLst>
        <pc:spChg chg="add mod">
          <ac:chgData name="Robin Hogan" userId="e4b01162-5616-4fa8-93cd-73a294732d4a" providerId="ADAL" clId="{9A5517AA-487F-7648-BDAF-4156AB060896}" dt="2025-01-20T23:26:08.554" v="4223" actId="114"/>
          <ac:spMkLst>
            <pc:docMk/>
            <pc:sldMk cId="2525789339" sldId="961"/>
            <ac:spMk id="6" creationId="{A6190483-A767-29F3-64D9-1C6936D6CB90}"/>
          </ac:spMkLst>
        </pc:spChg>
        <pc:spChg chg="add mod">
          <ac:chgData name="Robin Hogan" userId="e4b01162-5616-4fa8-93cd-73a294732d4a" providerId="ADAL" clId="{9A5517AA-487F-7648-BDAF-4156AB060896}" dt="2025-01-20T23:26:08.554" v="4223" actId="114"/>
          <ac:spMkLst>
            <pc:docMk/>
            <pc:sldMk cId="2525789339" sldId="961"/>
            <ac:spMk id="8" creationId="{EF763DC3-F507-8B1D-0AD5-568197FA919F}"/>
          </ac:spMkLst>
        </pc:spChg>
        <pc:spChg chg="add mod">
          <ac:chgData name="Robin Hogan" userId="e4b01162-5616-4fa8-93cd-73a294732d4a" providerId="ADAL" clId="{9A5517AA-487F-7648-BDAF-4156AB060896}" dt="2025-01-21T10:57:38.556" v="11009" actId="1076"/>
          <ac:spMkLst>
            <pc:docMk/>
            <pc:sldMk cId="2525789339" sldId="961"/>
            <ac:spMk id="9" creationId="{5F2693BA-E746-3BC0-4C5C-24CC0B60FBCA}"/>
          </ac:spMkLst>
        </pc:spChg>
        <pc:spChg chg="add mod">
          <ac:chgData name="Robin Hogan" userId="e4b01162-5616-4fa8-93cd-73a294732d4a" providerId="ADAL" clId="{9A5517AA-487F-7648-BDAF-4156AB060896}" dt="2025-01-20T23:36:35.574" v="4669" actId="1076"/>
          <ac:spMkLst>
            <pc:docMk/>
            <pc:sldMk cId="2525789339" sldId="961"/>
            <ac:spMk id="10" creationId="{4660593D-6A7E-EB5F-8C6C-8499E27E5B1A}"/>
          </ac:spMkLst>
        </pc:spChg>
        <pc:picChg chg="add mod">
          <ac:chgData name="Robin Hogan" userId="e4b01162-5616-4fa8-93cd-73a294732d4a" providerId="ADAL" clId="{9A5517AA-487F-7648-BDAF-4156AB060896}" dt="2025-01-20T23:17:17.919" v="3996"/>
          <ac:picMkLst>
            <pc:docMk/>
            <pc:sldMk cId="2525789339" sldId="961"/>
            <ac:picMk id="5" creationId="{2764D9C2-4CD0-CFD1-027A-D21962DEF349}"/>
          </ac:picMkLst>
        </pc:picChg>
      </pc:sldChg>
      <pc:sldChg chg="addSp delSp modSp new mod modShow">
        <pc:chgData name="Robin Hogan" userId="e4b01162-5616-4fa8-93cd-73a294732d4a" providerId="ADAL" clId="{9A5517AA-487F-7648-BDAF-4156AB060896}" dt="2025-01-23T06:09:49.511" v="12121" actId="729"/>
        <pc:sldMkLst>
          <pc:docMk/>
          <pc:sldMk cId="3733599929" sldId="962"/>
        </pc:sldMkLst>
        <pc:spChg chg="mod">
          <ac:chgData name="Robin Hogan" userId="e4b01162-5616-4fa8-93cd-73a294732d4a" providerId="ADAL" clId="{9A5517AA-487F-7648-BDAF-4156AB060896}" dt="2025-01-16T10:52:29.252" v="42" actId="20577"/>
          <ac:spMkLst>
            <pc:docMk/>
            <pc:sldMk cId="3733599929" sldId="962"/>
            <ac:spMk id="2" creationId="{28B583F7-41B1-D4DD-23F5-AA4BABCB5C20}"/>
          </ac:spMkLst>
        </pc:spChg>
        <pc:spChg chg="add mod">
          <ac:chgData name="Robin Hogan" userId="e4b01162-5616-4fa8-93cd-73a294732d4a" providerId="ADAL" clId="{9A5517AA-487F-7648-BDAF-4156AB060896}" dt="2025-01-21T10:33:16.078" v="9155" actId="14100"/>
          <ac:spMkLst>
            <pc:docMk/>
            <pc:sldMk cId="3733599929" sldId="962"/>
            <ac:spMk id="3" creationId="{5002A92A-8B62-9BC8-7E36-DD41ECC76560}"/>
          </ac:spMkLst>
        </pc:spChg>
        <pc:spChg chg="add mod">
          <ac:chgData name="Robin Hogan" userId="e4b01162-5616-4fa8-93cd-73a294732d4a" providerId="ADAL" clId="{9A5517AA-487F-7648-BDAF-4156AB060896}" dt="2025-01-16T10:56:11.139" v="267" actId="14100"/>
          <ac:spMkLst>
            <pc:docMk/>
            <pc:sldMk cId="3733599929" sldId="962"/>
            <ac:spMk id="8" creationId="{4D13DB2E-934C-D345-4F88-593EBA9F7A12}"/>
          </ac:spMkLst>
        </pc:spChg>
        <pc:picChg chg="add mod modCrop">
          <ac:chgData name="Robin Hogan" userId="e4b01162-5616-4fa8-93cd-73a294732d4a" providerId="ADAL" clId="{9A5517AA-487F-7648-BDAF-4156AB060896}" dt="2025-01-16T10:53:47.111" v="107" actId="1076"/>
          <ac:picMkLst>
            <pc:docMk/>
            <pc:sldMk cId="3733599929" sldId="962"/>
            <ac:picMk id="9" creationId="{C2C356B9-D1DD-F3D6-E09B-764E17294A75}"/>
          </ac:picMkLst>
        </pc:picChg>
      </pc:sldChg>
      <pc:sldChg chg="addSp delSp modSp new del mod modAnim">
        <pc:chgData name="Robin Hogan" userId="e4b01162-5616-4fa8-93cd-73a294732d4a" providerId="ADAL" clId="{9A5517AA-487F-7648-BDAF-4156AB060896}" dt="2025-01-20T23:40:46.931" v="4773" actId="2696"/>
        <pc:sldMkLst>
          <pc:docMk/>
          <pc:sldMk cId="3997714781" sldId="963"/>
        </pc:sldMkLst>
      </pc:sldChg>
      <pc:sldChg chg="addSp modSp add mod">
        <pc:chgData name="Robin Hogan" userId="e4b01162-5616-4fa8-93cd-73a294732d4a" providerId="ADAL" clId="{9A5517AA-487F-7648-BDAF-4156AB060896}" dt="2025-01-21T11:20:14.561" v="11766" actId="1076"/>
        <pc:sldMkLst>
          <pc:docMk/>
          <pc:sldMk cId="4182240855" sldId="963"/>
        </pc:sldMkLst>
        <pc:spChg chg="mod">
          <ac:chgData name="Robin Hogan" userId="e4b01162-5616-4fa8-93cd-73a294732d4a" providerId="ADAL" clId="{9A5517AA-487F-7648-BDAF-4156AB060896}" dt="2025-01-21T09:07:56.646" v="7282" actId="20577"/>
          <ac:spMkLst>
            <pc:docMk/>
            <pc:sldMk cId="4182240855" sldId="963"/>
            <ac:spMk id="2" creationId="{6B9D01D6-F728-B679-5D4E-368456AC22A2}"/>
          </ac:spMkLst>
        </pc:spChg>
        <pc:spChg chg="mod">
          <ac:chgData name="Robin Hogan" userId="e4b01162-5616-4fa8-93cd-73a294732d4a" providerId="ADAL" clId="{9A5517AA-487F-7648-BDAF-4156AB060896}" dt="2025-01-21T11:20:08.048" v="11765" actId="20577"/>
          <ac:spMkLst>
            <pc:docMk/>
            <pc:sldMk cId="4182240855" sldId="963"/>
            <ac:spMk id="3" creationId="{9483CED7-694A-9CA7-D0E3-79F438514CD1}"/>
          </ac:spMkLst>
        </pc:spChg>
        <pc:spChg chg="add mod">
          <ac:chgData name="Robin Hogan" userId="e4b01162-5616-4fa8-93cd-73a294732d4a" providerId="ADAL" clId="{9A5517AA-487F-7648-BDAF-4156AB060896}" dt="2025-01-21T11:20:14.561" v="11766" actId="1076"/>
          <ac:spMkLst>
            <pc:docMk/>
            <pc:sldMk cId="4182240855" sldId="963"/>
            <ac:spMk id="5" creationId="{7AF529B5-CDC9-5C94-80B7-A42E44E0C05B}"/>
          </ac:spMkLst>
        </pc:spChg>
      </pc:sldChg>
      <pc:sldChg chg="addSp modSp new del mod ord">
        <pc:chgData name="Robin Hogan" userId="e4b01162-5616-4fa8-93cd-73a294732d4a" providerId="ADAL" clId="{9A5517AA-487F-7648-BDAF-4156AB060896}" dt="2025-01-20T23:40:46.931" v="4773" actId="2696"/>
        <pc:sldMkLst>
          <pc:docMk/>
          <pc:sldMk cId="3587958343" sldId="964"/>
        </pc:sldMkLst>
      </pc:sldChg>
      <pc:sldChg chg="addSp modSp add mod">
        <pc:chgData name="Robin Hogan" userId="e4b01162-5616-4fa8-93cd-73a294732d4a" providerId="ADAL" clId="{9A5517AA-487F-7648-BDAF-4156AB060896}" dt="2025-01-21T10:40:36.934" v="9716"/>
        <pc:sldMkLst>
          <pc:docMk/>
          <pc:sldMk cId="4213061859" sldId="964"/>
        </pc:sldMkLst>
        <pc:spChg chg="mod">
          <ac:chgData name="Robin Hogan" userId="e4b01162-5616-4fa8-93cd-73a294732d4a" providerId="ADAL" clId="{9A5517AA-487F-7648-BDAF-4156AB060896}" dt="2025-01-21T08:59:34.153" v="6785" actId="20577"/>
          <ac:spMkLst>
            <pc:docMk/>
            <pc:sldMk cId="4213061859" sldId="964"/>
            <ac:spMk id="2" creationId="{32241828-3370-8F60-2D1B-5070E0DB9E8F}"/>
          </ac:spMkLst>
        </pc:spChg>
        <pc:spChg chg="mod">
          <ac:chgData name="Robin Hogan" userId="e4b01162-5616-4fa8-93cd-73a294732d4a" providerId="ADAL" clId="{9A5517AA-487F-7648-BDAF-4156AB060896}" dt="2025-01-21T09:02:46.905" v="7171" actId="21"/>
          <ac:spMkLst>
            <pc:docMk/>
            <pc:sldMk cId="4213061859" sldId="964"/>
            <ac:spMk id="3" creationId="{0C39B7FC-A8BA-4D00-3DBC-B121C1F2BD63}"/>
          </ac:spMkLst>
        </pc:spChg>
        <pc:spChg chg="add mod">
          <ac:chgData name="Robin Hogan" userId="e4b01162-5616-4fa8-93cd-73a294732d4a" providerId="ADAL" clId="{9A5517AA-487F-7648-BDAF-4156AB060896}" dt="2025-01-21T09:03:11.524" v="7179" actId="1076"/>
          <ac:spMkLst>
            <pc:docMk/>
            <pc:sldMk cId="4213061859" sldId="964"/>
            <ac:spMk id="7" creationId="{B33C5B01-A57A-8FD6-3E1A-C5C3AFF20AC4}"/>
          </ac:spMkLst>
        </pc:spChg>
        <pc:spChg chg="add mod">
          <ac:chgData name="Robin Hogan" userId="e4b01162-5616-4fa8-93cd-73a294732d4a" providerId="ADAL" clId="{9A5517AA-487F-7648-BDAF-4156AB060896}" dt="2025-01-21T10:40:36.934" v="9716"/>
          <ac:spMkLst>
            <pc:docMk/>
            <pc:sldMk cId="4213061859" sldId="964"/>
            <ac:spMk id="8" creationId="{FD5370F8-3C1C-E935-8753-88E075B35E8D}"/>
          </ac:spMkLst>
        </pc:spChg>
        <pc:picChg chg="mod modCrop">
          <ac:chgData name="Robin Hogan" userId="e4b01162-5616-4fa8-93cd-73a294732d4a" providerId="ADAL" clId="{9A5517AA-487F-7648-BDAF-4156AB060896}" dt="2025-01-21T09:23:20.607" v="8111" actId="1035"/>
          <ac:picMkLst>
            <pc:docMk/>
            <pc:sldMk cId="4213061859" sldId="964"/>
            <ac:picMk id="5" creationId="{347C2F5B-21CF-C7EB-C331-5F2A4CC3C673}"/>
          </ac:picMkLst>
        </pc:picChg>
      </pc:sldChg>
      <pc:sldChg chg="addSp modSp add mod modAnim">
        <pc:chgData name="Robin Hogan" userId="e4b01162-5616-4fa8-93cd-73a294732d4a" providerId="ADAL" clId="{9A5517AA-487F-7648-BDAF-4156AB060896}" dt="2025-01-21T11:18:35.712" v="11644" actId="166"/>
        <pc:sldMkLst>
          <pc:docMk/>
          <pc:sldMk cId="424732433" sldId="965"/>
        </pc:sldMkLst>
        <pc:spChg chg="mod">
          <ac:chgData name="Robin Hogan" userId="e4b01162-5616-4fa8-93cd-73a294732d4a" providerId="ADAL" clId="{9A5517AA-487F-7648-BDAF-4156AB060896}" dt="2025-01-21T11:18:35.712" v="11644" actId="166"/>
          <ac:spMkLst>
            <pc:docMk/>
            <pc:sldMk cId="424732433" sldId="965"/>
            <ac:spMk id="2" creationId="{4AFDF889-2796-EE13-C6F9-2ADBCED6E038}"/>
          </ac:spMkLst>
        </pc:spChg>
        <pc:spChg chg="mod">
          <ac:chgData name="Robin Hogan" userId="e4b01162-5616-4fa8-93cd-73a294732d4a" providerId="ADAL" clId="{9A5517AA-487F-7648-BDAF-4156AB060896}" dt="2025-01-21T08:43:16.189" v="6419" actId="1076"/>
          <ac:spMkLst>
            <pc:docMk/>
            <pc:sldMk cId="424732433" sldId="965"/>
            <ac:spMk id="3" creationId="{05183B52-EA25-FDF1-799B-43D7DB456F33}"/>
          </ac:spMkLst>
        </pc:spChg>
        <pc:spChg chg="add mod">
          <ac:chgData name="Robin Hogan" userId="e4b01162-5616-4fa8-93cd-73a294732d4a" providerId="ADAL" clId="{9A5517AA-487F-7648-BDAF-4156AB060896}" dt="2025-01-21T08:54:59.076" v="6653" actId="1076"/>
          <ac:spMkLst>
            <pc:docMk/>
            <pc:sldMk cId="424732433" sldId="965"/>
            <ac:spMk id="5" creationId="{36C29F51-6408-FA37-4653-2C6E6E13B8C5}"/>
          </ac:spMkLst>
        </pc:spChg>
        <pc:spChg chg="add mod">
          <ac:chgData name="Robin Hogan" userId="e4b01162-5616-4fa8-93cd-73a294732d4a" providerId="ADAL" clId="{9A5517AA-487F-7648-BDAF-4156AB060896}" dt="2025-01-21T08:57:15.682" v="6688" actId="14100"/>
          <ac:spMkLst>
            <pc:docMk/>
            <pc:sldMk cId="424732433" sldId="965"/>
            <ac:spMk id="6" creationId="{400CA733-777A-BDDE-6513-B658013CDD2C}"/>
          </ac:spMkLst>
        </pc:spChg>
        <pc:spChg chg="add mod">
          <ac:chgData name="Robin Hogan" userId="e4b01162-5616-4fa8-93cd-73a294732d4a" providerId="ADAL" clId="{9A5517AA-487F-7648-BDAF-4156AB060896}" dt="2025-01-21T10:40:31.241" v="9715" actId="1076"/>
          <ac:spMkLst>
            <pc:docMk/>
            <pc:sldMk cId="424732433" sldId="965"/>
            <ac:spMk id="24" creationId="{9ABA0561-97D3-32A5-C94B-5EF1733A1277}"/>
          </ac:spMkLst>
        </pc:spChg>
        <pc:picChg chg="mod modCrop">
          <ac:chgData name="Robin Hogan" userId="e4b01162-5616-4fa8-93cd-73a294732d4a" providerId="ADAL" clId="{9A5517AA-487F-7648-BDAF-4156AB060896}" dt="2025-01-21T08:52:56.934" v="6640" actId="732"/>
          <ac:picMkLst>
            <pc:docMk/>
            <pc:sldMk cId="424732433" sldId="965"/>
            <ac:picMk id="8" creationId="{59C3AC9D-5BD8-4029-6E9A-599CBDDC117F}"/>
          </ac:picMkLst>
        </pc:picChg>
        <pc:picChg chg="add mod modCrop">
          <ac:chgData name="Robin Hogan" userId="e4b01162-5616-4fa8-93cd-73a294732d4a" providerId="ADAL" clId="{9A5517AA-487F-7648-BDAF-4156AB060896}" dt="2025-01-21T08:53:04.084" v="6641" actId="1076"/>
          <ac:picMkLst>
            <pc:docMk/>
            <pc:sldMk cId="424732433" sldId="965"/>
            <ac:picMk id="15" creationId="{31C8F36C-9F0C-F1BB-24D8-6D6A5327533B}"/>
          </ac:picMkLst>
        </pc:picChg>
        <pc:picChg chg="add mod modCrop">
          <ac:chgData name="Robin Hogan" userId="e4b01162-5616-4fa8-93cd-73a294732d4a" providerId="ADAL" clId="{9A5517AA-487F-7648-BDAF-4156AB060896}" dt="2025-01-21T08:53:08.422" v="6642" actId="1076"/>
          <ac:picMkLst>
            <pc:docMk/>
            <pc:sldMk cId="424732433" sldId="965"/>
            <ac:picMk id="16" creationId="{04213B16-E4AD-B76E-A2C2-4558E9702139}"/>
          </ac:picMkLst>
        </pc:picChg>
        <pc:picChg chg="add mod modCrop">
          <ac:chgData name="Robin Hogan" userId="e4b01162-5616-4fa8-93cd-73a294732d4a" providerId="ADAL" clId="{9A5517AA-487F-7648-BDAF-4156AB060896}" dt="2025-01-21T08:53:17.927" v="6644" actId="1076"/>
          <ac:picMkLst>
            <pc:docMk/>
            <pc:sldMk cId="424732433" sldId="965"/>
            <ac:picMk id="17" creationId="{3C99D8EB-D2F8-D70B-1EF4-23C01B4FA995}"/>
          </ac:picMkLst>
        </pc:picChg>
        <pc:cxnChg chg="add mod">
          <ac:chgData name="Robin Hogan" userId="e4b01162-5616-4fa8-93cd-73a294732d4a" providerId="ADAL" clId="{9A5517AA-487F-7648-BDAF-4156AB060896}" dt="2025-01-21T08:55:03.090" v="6654" actId="14100"/>
          <ac:cxnSpMkLst>
            <pc:docMk/>
            <pc:sldMk cId="424732433" sldId="965"/>
            <ac:cxnSpMk id="7" creationId="{499776C8-3395-C1C5-94EE-76480296BF84}"/>
          </ac:cxnSpMkLst>
        </pc:cxnChg>
        <pc:cxnChg chg="add mod">
          <ac:chgData name="Robin Hogan" userId="e4b01162-5616-4fa8-93cd-73a294732d4a" providerId="ADAL" clId="{9A5517AA-487F-7648-BDAF-4156AB060896}" dt="2025-01-21T08:57:15.682" v="6688" actId="14100"/>
          <ac:cxnSpMkLst>
            <pc:docMk/>
            <pc:sldMk cId="424732433" sldId="965"/>
            <ac:cxnSpMk id="11" creationId="{1CBB29C6-3806-6DCF-61A9-342194ECCDC9}"/>
          </ac:cxnSpMkLst>
        </pc:cxnChg>
        <pc:cxnChg chg="add mod">
          <ac:chgData name="Robin Hogan" userId="e4b01162-5616-4fa8-93cd-73a294732d4a" providerId="ADAL" clId="{9A5517AA-487F-7648-BDAF-4156AB060896}" dt="2025-01-21T08:55:11.310" v="6657" actId="14100"/>
          <ac:cxnSpMkLst>
            <pc:docMk/>
            <pc:sldMk cId="424732433" sldId="965"/>
            <ac:cxnSpMk id="19" creationId="{0230E169-A250-E942-B391-56E82A46EB73}"/>
          </ac:cxnSpMkLst>
        </pc:cxnChg>
      </pc:sldChg>
      <pc:sldChg chg="addSp delSp modSp new del mod ord">
        <pc:chgData name="Robin Hogan" userId="e4b01162-5616-4fa8-93cd-73a294732d4a" providerId="ADAL" clId="{9A5517AA-487F-7648-BDAF-4156AB060896}" dt="2025-01-20T23:40:46.931" v="4773" actId="2696"/>
        <pc:sldMkLst>
          <pc:docMk/>
          <pc:sldMk cId="3812717613" sldId="965"/>
        </pc:sldMkLst>
      </pc:sldChg>
      <pc:sldChg chg="addSp delSp modSp new del mod modAnim">
        <pc:chgData name="Robin Hogan" userId="e4b01162-5616-4fa8-93cd-73a294732d4a" providerId="ADAL" clId="{9A5517AA-487F-7648-BDAF-4156AB060896}" dt="2025-01-20T23:40:46.931" v="4773" actId="2696"/>
        <pc:sldMkLst>
          <pc:docMk/>
          <pc:sldMk cId="54663493" sldId="966"/>
        </pc:sldMkLst>
      </pc:sldChg>
      <pc:sldChg chg="addSp modSp add mod ord modAnim">
        <pc:chgData name="Robin Hogan" userId="e4b01162-5616-4fa8-93cd-73a294732d4a" providerId="ADAL" clId="{9A5517AA-487F-7648-BDAF-4156AB060896}" dt="2025-01-21T11:33:09.837" v="11929" actId="1035"/>
        <pc:sldMkLst>
          <pc:docMk/>
          <pc:sldMk cId="3378613120" sldId="966"/>
        </pc:sldMkLst>
        <pc:spChg chg="mod">
          <ac:chgData name="Robin Hogan" userId="e4b01162-5616-4fa8-93cd-73a294732d4a" providerId="ADAL" clId="{9A5517AA-487F-7648-BDAF-4156AB060896}" dt="2025-01-21T09:06:00.298" v="7245" actId="58"/>
          <ac:spMkLst>
            <pc:docMk/>
            <pc:sldMk cId="3378613120" sldId="966"/>
            <ac:spMk id="2" creationId="{F07692D2-D5DD-3B9D-8320-3A28BA536600}"/>
          </ac:spMkLst>
        </pc:spChg>
        <pc:spChg chg="mod">
          <ac:chgData name="Robin Hogan" userId="e4b01162-5616-4fa8-93cd-73a294732d4a" providerId="ADAL" clId="{9A5517AA-487F-7648-BDAF-4156AB060896}" dt="2025-01-21T11:33:09.837" v="11929" actId="1035"/>
          <ac:spMkLst>
            <pc:docMk/>
            <pc:sldMk cId="3378613120" sldId="966"/>
            <ac:spMk id="3" creationId="{E7525F2A-58D2-217E-4615-DA8CCF72145E}"/>
          </ac:spMkLst>
        </pc:spChg>
        <pc:spChg chg="add mod">
          <ac:chgData name="Robin Hogan" userId="e4b01162-5616-4fa8-93cd-73a294732d4a" providerId="ADAL" clId="{9A5517AA-487F-7648-BDAF-4156AB060896}" dt="2025-01-21T10:40:47.259" v="9718"/>
          <ac:spMkLst>
            <pc:docMk/>
            <pc:sldMk cId="3378613120" sldId="966"/>
            <ac:spMk id="5" creationId="{063898FE-CAA8-D3A1-3206-A54341850892}"/>
          </ac:spMkLst>
        </pc:spChg>
      </pc:sldChg>
      <pc:sldChg chg="addSp delSp modSp add mod modAnim">
        <pc:chgData name="Robin Hogan" userId="e4b01162-5616-4fa8-93cd-73a294732d4a" providerId="ADAL" clId="{9A5517AA-487F-7648-BDAF-4156AB060896}" dt="2025-01-21T11:17:50.597" v="11643"/>
        <pc:sldMkLst>
          <pc:docMk/>
          <pc:sldMk cId="1571488999" sldId="967"/>
        </pc:sldMkLst>
        <pc:spChg chg="mod">
          <ac:chgData name="Robin Hogan" userId="e4b01162-5616-4fa8-93cd-73a294732d4a" providerId="ADAL" clId="{9A5517AA-487F-7648-BDAF-4156AB060896}" dt="2025-01-21T08:42:44.521" v="6360" actId="1076"/>
          <ac:spMkLst>
            <pc:docMk/>
            <pc:sldMk cId="1571488999" sldId="967"/>
            <ac:spMk id="2" creationId="{19DD314F-182D-44AC-B902-E16D70941DA9}"/>
          </ac:spMkLst>
        </pc:spChg>
        <pc:spChg chg="mod">
          <ac:chgData name="Robin Hogan" userId="e4b01162-5616-4fa8-93cd-73a294732d4a" providerId="ADAL" clId="{9A5517AA-487F-7648-BDAF-4156AB060896}" dt="2025-01-21T08:36:51.236" v="5919" actId="20577"/>
          <ac:spMkLst>
            <pc:docMk/>
            <pc:sldMk cId="1571488999" sldId="967"/>
            <ac:spMk id="3" creationId="{54FD9E15-DB03-C54A-11CC-1F5CB1AECDA1}"/>
          </ac:spMkLst>
        </pc:spChg>
        <pc:spChg chg="mod">
          <ac:chgData name="Robin Hogan" userId="e4b01162-5616-4fa8-93cd-73a294732d4a" providerId="ADAL" clId="{9A5517AA-487F-7648-BDAF-4156AB060896}" dt="2025-01-21T08:47:38.414" v="6459" actId="1076"/>
          <ac:spMkLst>
            <pc:docMk/>
            <pc:sldMk cId="1571488999" sldId="967"/>
            <ac:spMk id="4" creationId="{BDC7C838-674D-22C6-1D32-C511F608662E}"/>
          </ac:spMkLst>
        </pc:spChg>
        <pc:spChg chg="add mod">
          <ac:chgData name="Robin Hogan" userId="e4b01162-5616-4fa8-93cd-73a294732d4a" providerId="ADAL" clId="{9A5517AA-487F-7648-BDAF-4156AB060896}" dt="2025-01-21T08:40:37.206" v="6262" actId="1036"/>
          <ac:spMkLst>
            <pc:docMk/>
            <pc:sldMk cId="1571488999" sldId="967"/>
            <ac:spMk id="18" creationId="{198AF191-E081-4A47-A3B5-4A98DF342184}"/>
          </ac:spMkLst>
        </pc:spChg>
        <pc:spChg chg="add mod">
          <ac:chgData name="Robin Hogan" userId="e4b01162-5616-4fa8-93cd-73a294732d4a" providerId="ADAL" clId="{9A5517AA-487F-7648-BDAF-4156AB060896}" dt="2025-01-21T08:40:37.206" v="6262" actId="1036"/>
          <ac:spMkLst>
            <pc:docMk/>
            <pc:sldMk cId="1571488999" sldId="967"/>
            <ac:spMk id="19" creationId="{F05745F4-F19E-130C-BA46-49DAF1ECA5B1}"/>
          </ac:spMkLst>
        </pc:spChg>
        <pc:spChg chg="add mod">
          <ac:chgData name="Robin Hogan" userId="e4b01162-5616-4fa8-93cd-73a294732d4a" providerId="ADAL" clId="{9A5517AA-487F-7648-BDAF-4156AB060896}" dt="2025-01-21T08:40:37.206" v="6262" actId="1036"/>
          <ac:spMkLst>
            <pc:docMk/>
            <pc:sldMk cId="1571488999" sldId="967"/>
            <ac:spMk id="30" creationId="{A7C6DEFC-7091-053F-EE81-188A4FD38227}"/>
          </ac:spMkLst>
        </pc:spChg>
        <pc:spChg chg="add mod">
          <ac:chgData name="Robin Hogan" userId="e4b01162-5616-4fa8-93cd-73a294732d4a" providerId="ADAL" clId="{9A5517AA-487F-7648-BDAF-4156AB060896}" dt="2025-01-21T08:40:37.206" v="6262" actId="1036"/>
          <ac:spMkLst>
            <pc:docMk/>
            <pc:sldMk cId="1571488999" sldId="967"/>
            <ac:spMk id="31" creationId="{01EF3C48-9B45-2C70-24DD-54BE8F351B40}"/>
          </ac:spMkLst>
        </pc:spChg>
        <pc:spChg chg="add mod">
          <ac:chgData name="Robin Hogan" userId="e4b01162-5616-4fa8-93cd-73a294732d4a" providerId="ADAL" clId="{9A5517AA-487F-7648-BDAF-4156AB060896}" dt="2025-01-21T08:40:37.206" v="6262" actId="1036"/>
          <ac:spMkLst>
            <pc:docMk/>
            <pc:sldMk cId="1571488999" sldId="967"/>
            <ac:spMk id="33" creationId="{19FA7945-75A0-5562-17BD-0A93FB15DC75}"/>
          </ac:spMkLst>
        </pc:spChg>
        <pc:spChg chg="add mod">
          <ac:chgData name="Robin Hogan" userId="e4b01162-5616-4fa8-93cd-73a294732d4a" providerId="ADAL" clId="{9A5517AA-487F-7648-BDAF-4156AB060896}" dt="2025-01-21T08:40:37.206" v="6262" actId="1036"/>
          <ac:spMkLst>
            <pc:docMk/>
            <pc:sldMk cId="1571488999" sldId="967"/>
            <ac:spMk id="41" creationId="{6E87A5F8-F050-EEF9-8037-6C57B534AFC0}"/>
          </ac:spMkLst>
        </pc:spChg>
        <pc:spChg chg="add mod">
          <ac:chgData name="Robin Hogan" userId="e4b01162-5616-4fa8-93cd-73a294732d4a" providerId="ADAL" clId="{9A5517AA-487F-7648-BDAF-4156AB060896}" dt="2025-01-21T08:47:41.257" v="6460" actId="1076"/>
          <ac:spMkLst>
            <pc:docMk/>
            <pc:sldMk cId="1571488999" sldId="967"/>
            <ac:spMk id="42" creationId="{EF22473B-BD23-71D9-300F-28E642C21B5E}"/>
          </ac:spMkLst>
        </pc:spChg>
        <pc:spChg chg="add mod">
          <ac:chgData name="Robin Hogan" userId="e4b01162-5616-4fa8-93cd-73a294732d4a" providerId="ADAL" clId="{9A5517AA-487F-7648-BDAF-4156AB060896}" dt="2025-01-21T08:40:30.631" v="6244" actId="1035"/>
          <ac:spMkLst>
            <pc:docMk/>
            <pc:sldMk cId="1571488999" sldId="967"/>
            <ac:spMk id="43" creationId="{3E0C6FCB-C253-33D7-8229-68956C7ABC9B}"/>
          </ac:spMkLst>
        </pc:spChg>
        <pc:spChg chg="add mod">
          <ac:chgData name="Robin Hogan" userId="e4b01162-5616-4fa8-93cd-73a294732d4a" providerId="ADAL" clId="{9A5517AA-487F-7648-BDAF-4156AB060896}" dt="2025-01-21T08:40:30.631" v="6244" actId="1035"/>
          <ac:spMkLst>
            <pc:docMk/>
            <pc:sldMk cId="1571488999" sldId="967"/>
            <ac:spMk id="44" creationId="{333A3490-167B-C0AA-51B8-BFCB211B4DE7}"/>
          </ac:spMkLst>
        </pc:spChg>
        <pc:spChg chg="add mod">
          <ac:chgData name="Robin Hogan" userId="e4b01162-5616-4fa8-93cd-73a294732d4a" providerId="ADAL" clId="{9A5517AA-487F-7648-BDAF-4156AB060896}" dt="2025-01-21T08:40:30.631" v="6244" actId="1035"/>
          <ac:spMkLst>
            <pc:docMk/>
            <pc:sldMk cId="1571488999" sldId="967"/>
            <ac:spMk id="45" creationId="{679222D3-7874-6EE9-B129-AC540604674E}"/>
          </ac:spMkLst>
        </pc:spChg>
        <pc:spChg chg="add mod">
          <ac:chgData name="Robin Hogan" userId="e4b01162-5616-4fa8-93cd-73a294732d4a" providerId="ADAL" clId="{9A5517AA-487F-7648-BDAF-4156AB060896}" dt="2025-01-21T10:40:06.565" v="9709" actId="1076"/>
          <ac:spMkLst>
            <pc:docMk/>
            <pc:sldMk cId="1571488999" sldId="967"/>
            <ac:spMk id="46" creationId="{BDACE327-65DC-2738-8C6C-B1C265747C6E}"/>
          </ac:spMkLst>
        </pc:spChg>
        <pc:picChg chg="mod">
          <ac:chgData name="Robin Hogan" userId="e4b01162-5616-4fa8-93cd-73a294732d4a" providerId="ADAL" clId="{9A5517AA-487F-7648-BDAF-4156AB060896}" dt="2025-01-21T08:40:30.631" v="6244" actId="1035"/>
          <ac:picMkLst>
            <pc:docMk/>
            <pc:sldMk cId="1571488999" sldId="967"/>
            <ac:picMk id="5" creationId="{38AC8EB4-6F51-820B-F27B-F63CAD33E8F4}"/>
          </ac:picMkLst>
        </pc:picChg>
        <pc:cxnChg chg="add mod">
          <ac:chgData name="Robin Hogan" userId="e4b01162-5616-4fa8-93cd-73a294732d4a" providerId="ADAL" clId="{9A5517AA-487F-7648-BDAF-4156AB060896}" dt="2025-01-21T08:40:37.206" v="6262" actId="1036"/>
          <ac:cxnSpMkLst>
            <pc:docMk/>
            <pc:sldMk cId="1571488999" sldId="967"/>
            <ac:cxnSpMk id="8" creationId="{82257B9D-DE38-229B-FF56-9604483B6386}"/>
          </ac:cxnSpMkLst>
        </pc:cxnChg>
        <pc:cxnChg chg="add mod">
          <ac:chgData name="Robin Hogan" userId="e4b01162-5616-4fa8-93cd-73a294732d4a" providerId="ADAL" clId="{9A5517AA-487F-7648-BDAF-4156AB060896}" dt="2025-01-21T08:40:37.206" v="6262" actId="1036"/>
          <ac:cxnSpMkLst>
            <pc:docMk/>
            <pc:sldMk cId="1571488999" sldId="967"/>
            <ac:cxnSpMk id="12" creationId="{9A37580C-B378-8E3F-847C-D8A95564392D}"/>
          </ac:cxnSpMkLst>
        </pc:cxnChg>
        <pc:cxnChg chg="add mod">
          <ac:chgData name="Robin Hogan" userId="e4b01162-5616-4fa8-93cd-73a294732d4a" providerId="ADAL" clId="{9A5517AA-487F-7648-BDAF-4156AB060896}" dt="2025-01-21T08:40:37.206" v="6262" actId="1036"/>
          <ac:cxnSpMkLst>
            <pc:docMk/>
            <pc:sldMk cId="1571488999" sldId="967"/>
            <ac:cxnSpMk id="16" creationId="{53DE6EB2-061B-15DC-5325-75BB067CC3B9}"/>
          </ac:cxnSpMkLst>
        </pc:cxnChg>
        <pc:cxnChg chg="add mod">
          <ac:chgData name="Robin Hogan" userId="e4b01162-5616-4fa8-93cd-73a294732d4a" providerId="ADAL" clId="{9A5517AA-487F-7648-BDAF-4156AB060896}" dt="2025-01-21T08:40:37.206" v="6262" actId="1036"/>
          <ac:cxnSpMkLst>
            <pc:docMk/>
            <pc:sldMk cId="1571488999" sldId="967"/>
            <ac:cxnSpMk id="20" creationId="{1D456BA0-479A-066D-59A1-75DD1DFFF277}"/>
          </ac:cxnSpMkLst>
        </pc:cxnChg>
        <pc:cxnChg chg="add mod">
          <ac:chgData name="Robin Hogan" userId="e4b01162-5616-4fa8-93cd-73a294732d4a" providerId="ADAL" clId="{9A5517AA-487F-7648-BDAF-4156AB060896}" dt="2025-01-21T08:30:19.122" v="5614" actId="692"/>
          <ac:cxnSpMkLst>
            <pc:docMk/>
            <pc:sldMk cId="1571488999" sldId="967"/>
            <ac:cxnSpMk id="34" creationId="{D4AE39F3-9041-760B-348F-0F96DD551BB3}"/>
          </ac:cxnSpMkLst>
        </pc:cxnChg>
      </pc:sldChg>
      <pc:sldChg chg="addSp modSp new del mod ord">
        <pc:chgData name="Robin Hogan" userId="e4b01162-5616-4fa8-93cd-73a294732d4a" providerId="ADAL" clId="{9A5517AA-487F-7648-BDAF-4156AB060896}" dt="2025-01-20T23:40:46.931" v="4773" actId="2696"/>
        <pc:sldMkLst>
          <pc:docMk/>
          <pc:sldMk cId="2401006928" sldId="967"/>
        </pc:sldMkLst>
      </pc:sldChg>
      <pc:sldChg chg="addSp delSp modSp new mod ord modAnim">
        <pc:chgData name="Robin Hogan" userId="e4b01162-5616-4fa8-93cd-73a294732d4a" providerId="ADAL" clId="{9A5517AA-487F-7648-BDAF-4156AB060896}" dt="2025-01-20T23:39:15.927" v="4764" actId="14100"/>
        <pc:sldMkLst>
          <pc:docMk/>
          <pc:sldMk cId="804778043" sldId="968"/>
        </pc:sldMkLst>
        <pc:spChg chg="mod">
          <ac:chgData name="Robin Hogan" userId="e4b01162-5616-4fa8-93cd-73a294732d4a" providerId="ADAL" clId="{9A5517AA-487F-7648-BDAF-4156AB060896}" dt="2025-01-20T15:35:19.710" v="2862" actId="20577"/>
          <ac:spMkLst>
            <pc:docMk/>
            <pc:sldMk cId="804778043" sldId="968"/>
            <ac:spMk id="2" creationId="{B7493C5E-E985-6B25-790F-F909BA670FCC}"/>
          </ac:spMkLst>
        </pc:spChg>
        <pc:spChg chg="add mod">
          <ac:chgData name="Robin Hogan" userId="e4b01162-5616-4fa8-93cd-73a294732d4a" providerId="ADAL" clId="{9A5517AA-487F-7648-BDAF-4156AB060896}" dt="2025-01-20T23:39:15.927" v="4764" actId="14100"/>
          <ac:spMkLst>
            <pc:docMk/>
            <pc:sldMk cId="804778043" sldId="968"/>
            <ac:spMk id="8" creationId="{E4EC465C-FF4A-CEA4-B6B0-B2D4C34DCA90}"/>
          </ac:spMkLst>
        </pc:spChg>
        <pc:spChg chg="add mod">
          <ac:chgData name="Robin Hogan" userId="e4b01162-5616-4fa8-93cd-73a294732d4a" providerId="ADAL" clId="{9A5517AA-487F-7648-BDAF-4156AB060896}" dt="2025-01-20T15:39:14.207" v="3159" actId="1076"/>
          <ac:spMkLst>
            <pc:docMk/>
            <pc:sldMk cId="804778043" sldId="968"/>
            <ac:spMk id="16" creationId="{B7BE0B57-19B0-3003-F50E-B31CF59DFDE6}"/>
          </ac:spMkLst>
        </pc:spChg>
        <pc:spChg chg="add mod">
          <ac:chgData name="Robin Hogan" userId="e4b01162-5616-4fa8-93cd-73a294732d4a" providerId="ADAL" clId="{9A5517AA-487F-7648-BDAF-4156AB060896}" dt="2025-01-20T15:39:06.187" v="3151" actId="1036"/>
          <ac:spMkLst>
            <pc:docMk/>
            <pc:sldMk cId="804778043" sldId="968"/>
            <ac:spMk id="18" creationId="{A95AC352-BFF1-D44C-2952-DC028A19362D}"/>
          </ac:spMkLst>
        </pc:spChg>
        <pc:spChg chg="add mod">
          <ac:chgData name="Robin Hogan" userId="e4b01162-5616-4fa8-93cd-73a294732d4a" providerId="ADAL" clId="{9A5517AA-487F-7648-BDAF-4156AB060896}" dt="2025-01-20T23:39:09.383" v="4763" actId="14100"/>
          <ac:spMkLst>
            <pc:docMk/>
            <pc:sldMk cId="804778043" sldId="968"/>
            <ac:spMk id="19" creationId="{FE7FE746-FE69-BF1A-445C-C7D0DC8E47ED}"/>
          </ac:spMkLst>
        </pc:spChg>
        <pc:picChg chg="add mod modCrop">
          <ac:chgData name="Robin Hogan" userId="e4b01162-5616-4fa8-93cd-73a294732d4a" providerId="ADAL" clId="{9A5517AA-487F-7648-BDAF-4156AB060896}" dt="2025-01-20T15:36:29.662" v="3039" actId="1036"/>
          <ac:picMkLst>
            <pc:docMk/>
            <pc:sldMk cId="804778043" sldId="968"/>
            <ac:picMk id="10" creationId="{ACAA5A58-C497-9EFF-C51B-2851B278575C}"/>
          </ac:picMkLst>
        </pc:picChg>
        <pc:picChg chg="add mod modCrop">
          <ac:chgData name="Robin Hogan" userId="e4b01162-5616-4fa8-93cd-73a294732d4a" providerId="ADAL" clId="{9A5517AA-487F-7648-BDAF-4156AB060896}" dt="2025-01-20T15:36:29.662" v="3039" actId="1036"/>
          <ac:picMkLst>
            <pc:docMk/>
            <pc:sldMk cId="804778043" sldId="968"/>
            <ac:picMk id="12" creationId="{FAE37F4D-233C-7E96-4F92-EB9B6582311F}"/>
          </ac:picMkLst>
        </pc:picChg>
        <pc:cxnChg chg="add mod">
          <ac:chgData name="Robin Hogan" userId="e4b01162-5616-4fa8-93cd-73a294732d4a" providerId="ADAL" clId="{9A5517AA-487F-7648-BDAF-4156AB060896}" dt="2025-01-20T15:39:25.434" v="3181" actId="1036"/>
          <ac:cxnSpMkLst>
            <pc:docMk/>
            <pc:sldMk cId="804778043" sldId="968"/>
            <ac:cxnSpMk id="13" creationId="{7E51B184-B2D5-DAE6-0B6D-96967BFA7F2C}"/>
          </ac:cxnSpMkLst>
        </pc:cxnChg>
        <pc:cxnChg chg="add mod">
          <ac:chgData name="Robin Hogan" userId="e4b01162-5616-4fa8-93cd-73a294732d4a" providerId="ADAL" clId="{9A5517AA-487F-7648-BDAF-4156AB060896}" dt="2025-01-20T15:39:28.827" v="3183" actId="1035"/>
          <ac:cxnSpMkLst>
            <pc:docMk/>
            <pc:sldMk cId="804778043" sldId="968"/>
            <ac:cxnSpMk id="17" creationId="{8E8835D6-434F-CCCD-55EF-CA5EAF681136}"/>
          </ac:cxnSpMkLst>
        </pc:cxnChg>
      </pc:sldChg>
      <pc:sldChg chg="addSp modSp new mod modAnim modShow">
        <pc:chgData name="Robin Hogan" userId="e4b01162-5616-4fa8-93cd-73a294732d4a" providerId="ADAL" clId="{9A5517AA-487F-7648-BDAF-4156AB060896}" dt="2025-01-23T06:04:28.714" v="11934" actId="729"/>
        <pc:sldMkLst>
          <pc:docMk/>
          <pc:sldMk cId="3116841982" sldId="969"/>
        </pc:sldMkLst>
        <pc:spChg chg="mod">
          <ac:chgData name="Robin Hogan" userId="e4b01162-5616-4fa8-93cd-73a294732d4a" providerId="ADAL" clId="{9A5517AA-487F-7648-BDAF-4156AB060896}" dt="2025-01-20T15:29:12.242" v="2581" actId="14100"/>
          <ac:spMkLst>
            <pc:docMk/>
            <pc:sldMk cId="3116841982" sldId="969"/>
            <ac:spMk id="2" creationId="{97137409-B864-BD98-7224-7A07A4A489C7}"/>
          </ac:spMkLst>
        </pc:spChg>
        <pc:spChg chg="mod">
          <ac:chgData name="Robin Hogan" userId="e4b01162-5616-4fa8-93cd-73a294732d4a" providerId="ADAL" clId="{9A5517AA-487F-7648-BDAF-4156AB060896}" dt="2025-01-20T15:32:50.558" v="2775" actId="1076"/>
          <ac:spMkLst>
            <pc:docMk/>
            <pc:sldMk cId="3116841982" sldId="969"/>
            <ac:spMk id="3" creationId="{32623FBD-6D76-B029-E083-9E74CCF519C4}"/>
          </ac:spMkLst>
        </pc:spChg>
        <pc:picChg chg="add mod modCrop">
          <ac:chgData name="Robin Hogan" userId="e4b01162-5616-4fa8-93cd-73a294732d4a" providerId="ADAL" clId="{9A5517AA-487F-7648-BDAF-4156AB060896}" dt="2025-01-20T15:31:56.694" v="2610" actId="1076"/>
          <ac:picMkLst>
            <pc:docMk/>
            <pc:sldMk cId="3116841982" sldId="969"/>
            <ac:picMk id="5" creationId="{AE6A8A6D-2116-E04A-1F16-16BF3280E489}"/>
          </ac:picMkLst>
        </pc:picChg>
        <pc:picChg chg="add mod">
          <ac:chgData name="Robin Hogan" userId="e4b01162-5616-4fa8-93cd-73a294732d4a" providerId="ADAL" clId="{9A5517AA-487F-7648-BDAF-4156AB060896}" dt="2025-01-20T15:32:51.922" v="2776" actId="1076"/>
          <ac:picMkLst>
            <pc:docMk/>
            <pc:sldMk cId="3116841982" sldId="969"/>
            <ac:picMk id="6" creationId="{20603A42-7845-5248-9654-F9D13809284D}"/>
          </ac:picMkLst>
        </pc:picChg>
        <pc:picChg chg="add mod modCrop">
          <ac:chgData name="Robin Hogan" userId="e4b01162-5616-4fa8-93cd-73a294732d4a" providerId="ADAL" clId="{9A5517AA-487F-7648-BDAF-4156AB060896}" dt="2025-01-20T15:31:21.086" v="2604" actId="732"/>
          <ac:picMkLst>
            <pc:docMk/>
            <pc:sldMk cId="3116841982" sldId="969"/>
            <ac:picMk id="7" creationId="{2331176E-F61C-B211-A6CE-092CDF351329}"/>
          </ac:picMkLst>
        </pc:picChg>
        <pc:picChg chg="add mod modCrop">
          <ac:chgData name="Robin Hogan" userId="e4b01162-5616-4fa8-93cd-73a294732d4a" providerId="ADAL" clId="{9A5517AA-487F-7648-BDAF-4156AB060896}" dt="2025-01-20T15:31:27.572" v="2605" actId="1076"/>
          <ac:picMkLst>
            <pc:docMk/>
            <pc:sldMk cId="3116841982" sldId="969"/>
            <ac:picMk id="8" creationId="{491008A3-0A16-86C3-71F0-8E65076A1FA9}"/>
          </ac:picMkLst>
        </pc:picChg>
        <pc:picChg chg="add mod modCrop">
          <ac:chgData name="Robin Hogan" userId="e4b01162-5616-4fa8-93cd-73a294732d4a" providerId="ADAL" clId="{9A5517AA-487F-7648-BDAF-4156AB060896}" dt="2025-01-20T15:31:27.572" v="2605" actId="1076"/>
          <ac:picMkLst>
            <pc:docMk/>
            <pc:sldMk cId="3116841982" sldId="969"/>
            <ac:picMk id="9" creationId="{7BF392E3-5450-8D05-9901-5A7F6DCCFD47}"/>
          </ac:picMkLst>
        </pc:picChg>
      </pc:sldChg>
      <pc:sldChg chg="addSp modSp new mod">
        <pc:chgData name="Robin Hogan" userId="e4b01162-5616-4fa8-93cd-73a294732d4a" providerId="ADAL" clId="{9A5517AA-487F-7648-BDAF-4156AB060896}" dt="2025-01-23T06:04:03.852" v="11933" actId="113"/>
        <pc:sldMkLst>
          <pc:docMk/>
          <pc:sldMk cId="3565651476" sldId="970"/>
        </pc:sldMkLst>
        <pc:spChg chg="mod">
          <ac:chgData name="Robin Hogan" userId="e4b01162-5616-4fa8-93cd-73a294732d4a" providerId="ADAL" clId="{9A5517AA-487F-7648-BDAF-4156AB060896}" dt="2025-01-20T22:55:41.865" v="3253" actId="14100"/>
          <ac:spMkLst>
            <pc:docMk/>
            <pc:sldMk cId="3565651476" sldId="970"/>
            <ac:spMk id="2" creationId="{B9707978-A3A8-4E52-9609-9E27F715E5E6}"/>
          </ac:spMkLst>
        </pc:spChg>
        <pc:spChg chg="mod">
          <ac:chgData name="Robin Hogan" userId="e4b01162-5616-4fa8-93cd-73a294732d4a" providerId="ADAL" clId="{9A5517AA-487F-7648-BDAF-4156AB060896}" dt="2025-01-23T06:04:03.852" v="11933" actId="113"/>
          <ac:spMkLst>
            <pc:docMk/>
            <pc:sldMk cId="3565651476" sldId="970"/>
            <ac:spMk id="3" creationId="{28CFDBD9-B6AC-1075-6B24-06EDC62B2975}"/>
          </ac:spMkLst>
        </pc:spChg>
        <pc:spChg chg="mod">
          <ac:chgData name="Robin Hogan" userId="e4b01162-5616-4fa8-93cd-73a294732d4a" providerId="ADAL" clId="{9A5517AA-487F-7648-BDAF-4156AB060896}" dt="2025-01-21T11:06:24.452" v="11428" actId="20577"/>
          <ac:spMkLst>
            <pc:docMk/>
            <pc:sldMk cId="3565651476" sldId="970"/>
            <ac:spMk id="7" creationId="{530F5107-720F-FDB7-61B6-50685555C509}"/>
          </ac:spMkLst>
        </pc:spChg>
        <pc:spChg chg="mod">
          <ac:chgData name="Robin Hogan" userId="e4b01162-5616-4fa8-93cd-73a294732d4a" providerId="ADAL" clId="{9A5517AA-487F-7648-BDAF-4156AB060896}" dt="2025-01-20T22:59:24.308" v="3381" actId="207"/>
          <ac:spMkLst>
            <pc:docMk/>
            <pc:sldMk cId="3565651476" sldId="970"/>
            <ac:spMk id="8" creationId="{0516B1C0-66E0-3ACC-DF1D-0DEEC0018E8D}"/>
          </ac:spMkLst>
        </pc:spChg>
        <pc:spChg chg="mod">
          <ac:chgData name="Robin Hogan" userId="e4b01162-5616-4fa8-93cd-73a294732d4a" providerId="ADAL" clId="{9A5517AA-487F-7648-BDAF-4156AB060896}" dt="2025-01-20T22:59:30.685" v="3382" actId="207"/>
          <ac:spMkLst>
            <pc:docMk/>
            <pc:sldMk cId="3565651476" sldId="970"/>
            <ac:spMk id="10" creationId="{132F73D8-ADA0-9374-CBC2-105ABA52B8B1}"/>
          </ac:spMkLst>
        </pc:spChg>
        <pc:spChg chg="mod">
          <ac:chgData name="Robin Hogan" userId="e4b01162-5616-4fa8-93cd-73a294732d4a" providerId="ADAL" clId="{9A5517AA-487F-7648-BDAF-4156AB060896}" dt="2025-01-20T22:59:08.416" v="3380" actId="1038"/>
          <ac:spMkLst>
            <pc:docMk/>
            <pc:sldMk cId="3565651476" sldId="970"/>
            <ac:spMk id="11" creationId="{7BE1F388-966D-210C-D2DF-01265978824D}"/>
          </ac:spMkLst>
        </pc:spChg>
        <pc:spChg chg="mod">
          <ac:chgData name="Robin Hogan" userId="e4b01162-5616-4fa8-93cd-73a294732d4a" providerId="ADAL" clId="{9A5517AA-487F-7648-BDAF-4156AB060896}" dt="2025-01-20T22:59:08.416" v="3380" actId="1038"/>
          <ac:spMkLst>
            <pc:docMk/>
            <pc:sldMk cId="3565651476" sldId="970"/>
            <ac:spMk id="12" creationId="{533E264E-B44B-2294-8F0A-ED909AF8ABBE}"/>
          </ac:spMkLst>
        </pc:spChg>
        <pc:spChg chg="mod">
          <ac:chgData name="Robin Hogan" userId="e4b01162-5616-4fa8-93cd-73a294732d4a" providerId="ADAL" clId="{9A5517AA-487F-7648-BDAF-4156AB060896}" dt="2025-01-20T22:59:08.416" v="3380" actId="1038"/>
          <ac:spMkLst>
            <pc:docMk/>
            <pc:sldMk cId="3565651476" sldId="970"/>
            <ac:spMk id="17" creationId="{640EC410-FB33-E6EE-EB75-8AE41D3A3B4F}"/>
          </ac:spMkLst>
        </pc:spChg>
        <pc:spChg chg="mod">
          <ac:chgData name="Robin Hogan" userId="e4b01162-5616-4fa8-93cd-73a294732d4a" providerId="ADAL" clId="{9A5517AA-487F-7648-BDAF-4156AB060896}" dt="2025-01-20T22:59:08.416" v="3380" actId="1038"/>
          <ac:spMkLst>
            <pc:docMk/>
            <pc:sldMk cId="3565651476" sldId="970"/>
            <ac:spMk id="18" creationId="{67F067B5-AD99-E0D4-DE90-0DF9FD2C82BD}"/>
          </ac:spMkLst>
        </pc:spChg>
        <pc:spChg chg="mod">
          <ac:chgData name="Robin Hogan" userId="e4b01162-5616-4fa8-93cd-73a294732d4a" providerId="ADAL" clId="{9A5517AA-487F-7648-BDAF-4156AB060896}" dt="2025-01-20T22:59:08.416" v="3380" actId="1038"/>
          <ac:spMkLst>
            <pc:docMk/>
            <pc:sldMk cId="3565651476" sldId="970"/>
            <ac:spMk id="19" creationId="{8A14ABB6-D4AB-8655-338A-5174A0D5694F}"/>
          </ac:spMkLst>
        </pc:spChg>
        <pc:spChg chg="mod">
          <ac:chgData name="Robin Hogan" userId="e4b01162-5616-4fa8-93cd-73a294732d4a" providerId="ADAL" clId="{9A5517AA-487F-7648-BDAF-4156AB060896}" dt="2025-01-20T22:59:08.416" v="3380" actId="1038"/>
          <ac:spMkLst>
            <pc:docMk/>
            <pc:sldMk cId="3565651476" sldId="970"/>
            <ac:spMk id="20" creationId="{687E0406-A828-F0FB-D248-39FCA834C854}"/>
          </ac:spMkLst>
        </pc:spChg>
        <pc:spChg chg="mod">
          <ac:chgData name="Robin Hogan" userId="e4b01162-5616-4fa8-93cd-73a294732d4a" providerId="ADAL" clId="{9A5517AA-487F-7648-BDAF-4156AB060896}" dt="2025-01-20T22:59:08.416" v="3380" actId="1038"/>
          <ac:spMkLst>
            <pc:docMk/>
            <pc:sldMk cId="3565651476" sldId="970"/>
            <ac:spMk id="21" creationId="{82C47B3F-4EB7-467E-7B2D-9EB9EE81304E}"/>
          </ac:spMkLst>
        </pc:spChg>
        <pc:spChg chg="mod">
          <ac:chgData name="Robin Hogan" userId="e4b01162-5616-4fa8-93cd-73a294732d4a" providerId="ADAL" clId="{9A5517AA-487F-7648-BDAF-4156AB060896}" dt="2025-01-20T22:59:49.845" v="3383" actId="207"/>
          <ac:spMkLst>
            <pc:docMk/>
            <pc:sldMk cId="3565651476" sldId="970"/>
            <ac:spMk id="23" creationId="{D4C1DD13-A410-5514-7711-5891F2F81B39}"/>
          </ac:spMkLst>
        </pc:spChg>
        <pc:cxnChg chg="mod">
          <ac:chgData name="Robin Hogan" userId="e4b01162-5616-4fa8-93cd-73a294732d4a" providerId="ADAL" clId="{9A5517AA-487F-7648-BDAF-4156AB060896}" dt="2025-01-20T22:58:30.771" v="3364" actId="20577"/>
          <ac:cxnSpMkLst>
            <pc:docMk/>
            <pc:sldMk cId="3565651476" sldId="970"/>
            <ac:cxnSpMk id="13" creationId="{EB2003BD-6879-8AC1-A112-6FABA798CB8E}"/>
          </ac:cxnSpMkLst>
        </pc:cxnChg>
      </pc:sldChg>
      <pc:sldChg chg="addSp delSp modSp new mod modAnim">
        <pc:chgData name="Robin Hogan" userId="e4b01162-5616-4fa8-93cd-73a294732d4a" providerId="ADAL" clId="{9A5517AA-487F-7648-BDAF-4156AB060896}" dt="2025-01-21T10:41:05.568" v="9722"/>
        <pc:sldMkLst>
          <pc:docMk/>
          <pc:sldMk cId="2623392199" sldId="971"/>
        </pc:sldMkLst>
        <pc:spChg chg="mod">
          <ac:chgData name="Robin Hogan" userId="e4b01162-5616-4fa8-93cd-73a294732d4a" providerId="ADAL" clId="{9A5517AA-487F-7648-BDAF-4156AB060896}" dt="2025-01-21T09:20:41.826" v="8101" actId="20577"/>
          <ac:spMkLst>
            <pc:docMk/>
            <pc:sldMk cId="2623392199" sldId="971"/>
            <ac:spMk id="2" creationId="{2E991780-5409-7841-5391-A25F9E3DDAEA}"/>
          </ac:spMkLst>
        </pc:spChg>
        <pc:spChg chg="mod">
          <ac:chgData name="Robin Hogan" userId="e4b01162-5616-4fa8-93cd-73a294732d4a" providerId="ADAL" clId="{9A5517AA-487F-7648-BDAF-4156AB060896}" dt="2025-01-21T09:20:22.764" v="8094" actId="20577"/>
          <ac:spMkLst>
            <pc:docMk/>
            <pc:sldMk cId="2623392199" sldId="971"/>
            <ac:spMk id="3" creationId="{3CE35209-3E1E-5464-9B8D-16A12F68BCDA}"/>
          </ac:spMkLst>
        </pc:spChg>
        <pc:spChg chg="add mod">
          <ac:chgData name="Robin Hogan" userId="e4b01162-5616-4fa8-93cd-73a294732d4a" providerId="ADAL" clId="{9A5517AA-487F-7648-BDAF-4156AB060896}" dt="2025-01-21T09:11:23.123" v="7561" actId="20577"/>
          <ac:spMkLst>
            <pc:docMk/>
            <pc:sldMk cId="2623392199" sldId="971"/>
            <ac:spMk id="9" creationId="{D1616CC7-4A5D-3320-0C52-04B447CA62E8}"/>
          </ac:spMkLst>
        </pc:spChg>
        <pc:spChg chg="add mod">
          <ac:chgData name="Robin Hogan" userId="e4b01162-5616-4fa8-93cd-73a294732d4a" providerId="ADAL" clId="{9A5517AA-487F-7648-BDAF-4156AB060896}" dt="2025-01-21T10:41:05.568" v="9722"/>
          <ac:spMkLst>
            <pc:docMk/>
            <pc:sldMk cId="2623392199" sldId="971"/>
            <ac:spMk id="29" creationId="{3D03012D-33E0-80C4-A01A-AF5A26C55CEF}"/>
          </ac:spMkLst>
        </pc:spChg>
        <pc:picChg chg="add mod modCrop">
          <ac:chgData name="Robin Hogan" userId="e4b01162-5616-4fa8-93cd-73a294732d4a" providerId="ADAL" clId="{9A5517AA-487F-7648-BDAF-4156AB060896}" dt="2025-01-21T09:11:05.967" v="7551" actId="1076"/>
          <ac:picMkLst>
            <pc:docMk/>
            <pc:sldMk cId="2623392199" sldId="971"/>
            <ac:picMk id="6" creationId="{68D0CAAF-77BE-F904-A0E6-9F6C85B6596A}"/>
          </ac:picMkLst>
        </pc:picChg>
        <pc:cxnChg chg="add mod">
          <ac:chgData name="Robin Hogan" userId="e4b01162-5616-4fa8-93cd-73a294732d4a" providerId="ADAL" clId="{9A5517AA-487F-7648-BDAF-4156AB060896}" dt="2025-01-21T09:17:31.827" v="8031" actId="14100"/>
          <ac:cxnSpMkLst>
            <pc:docMk/>
            <pc:sldMk cId="2623392199" sldId="971"/>
            <ac:cxnSpMk id="10" creationId="{14AAADB7-F732-B203-47DD-65E9D504C576}"/>
          </ac:cxnSpMkLst>
        </pc:cxnChg>
        <pc:cxnChg chg="add mod">
          <ac:chgData name="Robin Hogan" userId="e4b01162-5616-4fa8-93cd-73a294732d4a" providerId="ADAL" clId="{9A5517AA-487F-7648-BDAF-4156AB060896}" dt="2025-01-21T09:17:25.305" v="8029" actId="14100"/>
          <ac:cxnSpMkLst>
            <pc:docMk/>
            <pc:sldMk cId="2623392199" sldId="971"/>
            <ac:cxnSpMk id="13" creationId="{849808BC-6838-605C-567B-233F936B74D3}"/>
          </ac:cxnSpMkLst>
        </pc:cxnChg>
        <pc:cxnChg chg="add mod">
          <ac:chgData name="Robin Hogan" userId="e4b01162-5616-4fa8-93cd-73a294732d4a" providerId="ADAL" clId="{9A5517AA-487F-7648-BDAF-4156AB060896}" dt="2025-01-21T09:17:21.764" v="8028" actId="14100"/>
          <ac:cxnSpMkLst>
            <pc:docMk/>
            <pc:sldMk cId="2623392199" sldId="971"/>
            <ac:cxnSpMk id="17" creationId="{E3686828-4ECA-DA87-FE9E-3662757F5CA4}"/>
          </ac:cxnSpMkLst>
        </pc:cxnChg>
        <pc:cxnChg chg="add mod">
          <ac:chgData name="Robin Hogan" userId="e4b01162-5616-4fa8-93cd-73a294732d4a" providerId="ADAL" clId="{9A5517AA-487F-7648-BDAF-4156AB060896}" dt="2025-01-21T09:17:19.466" v="8027" actId="14100"/>
          <ac:cxnSpMkLst>
            <pc:docMk/>
            <pc:sldMk cId="2623392199" sldId="971"/>
            <ac:cxnSpMk id="22" creationId="{678C3A1B-353B-49B7-A419-B9944F27ED23}"/>
          </ac:cxnSpMkLst>
        </pc:cxnChg>
      </pc:sldChg>
      <pc:sldChg chg="addSp delSp modSp new del mod">
        <pc:chgData name="Robin Hogan" userId="e4b01162-5616-4fa8-93cd-73a294732d4a" providerId="ADAL" clId="{9A5517AA-487F-7648-BDAF-4156AB060896}" dt="2025-01-21T09:21:08.206" v="8102" actId="2696"/>
        <pc:sldMkLst>
          <pc:docMk/>
          <pc:sldMk cId="3033607999" sldId="972"/>
        </pc:sldMkLst>
      </pc:sldChg>
      <pc:sldChg chg="addSp delSp modSp new mod ord modAnim">
        <pc:chgData name="Robin Hogan" userId="e4b01162-5616-4fa8-93cd-73a294732d4a" providerId="ADAL" clId="{9A5517AA-487F-7648-BDAF-4156AB060896}" dt="2025-01-23T06:09:05.826" v="12120" actId="114"/>
        <pc:sldMkLst>
          <pc:docMk/>
          <pc:sldMk cId="3395407598" sldId="972"/>
        </pc:sldMkLst>
        <pc:spChg chg="mod">
          <ac:chgData name="Robin Hogan" userId="e4b01162-5616-4fa8-93cd-73a294732d4a" providerId="ADAL" clId="{9A5517AA-487F-7648-BDAF-4156AB060896}" dt="2025-01-21T11:31:21.018" v="11810" actId="14100"/>
          <ac:spMkLst>
            <pc:docMk/>
            <pc:sldMk cId="3395407598" sldId="972"/>
            <ac:spMk id="2" creationId="{A8365FE3-2056-0DD1-98CF-A85D3FB15990}"/>
          </ac:spMkLst>
        </pc:spChg>
        <pc:spChg chg="mod">
          <ac:chgData name="Robin Hogan" userId="e4b01162-5616-4fa8-93cd-73a294732d4a" providerId="ADAL" clId="{9A5517AA-487F-7648-BDAF-4156AB060896}" dt="2025-01-23T06:08:15.823" v="12052" actId="1035"/>
          <ac:spMkLst>
            <pc:docMk/>
            <pc:sldMk cId="3395407598" sldId="972"/>
            <ac:spMk id="3" creationId="{ADCB56A6-9275-88A5-CA2D-ABEA4D092817}"/>
          </ac:spMkLst>
        </pc:spChg>
        <pc:spChg chg="add mod">
          <ac:chgData name="Robin Hogan" userId="e4b01162-5616-4fa8-93cd-73a294732d4a" providerId="ADAL" clId="{9A5517AA-487F-7648-BDAF-4156AB060896}" dt="2025-01-23T06:09:05.826" v="12120" actId="114"/>
          <ac:spMkLst>
            <pc:docMk/>
            <pc:sldMk cId="3395407598" sldId="972"/>
            <ac:spMk id="8" creationId="{015A5558-69B5-EBFD-4D90-87421C827283}"/>
          </ac:spMkLst>
        </pc:spChg>
        <pc:spChg chg="add mod">
          <ac:chgData name="Robin Hogan" userId="e4b01162-5616-4fa8-93cd-73a294732d4a" providerId="ADAL" clId="{9A5517AA-487F-7648-BDAF-4156AB060896}" dt="2025-01-21T10:41:02.746" v="9721"/>
          <ac:spMkLst>
            <pc:docMk/>
            <pc:sldMk cId="3395407598" sldId="972"/>
            <ac:spMk id="12" creationId="{896E6A25-02C9-8F2B-9DE3-0844FF07331F}"/>
          </ac:spMkLst>
        </pc:spChg>
        <pc:picChg chg="add mod">
          <ac:chgData name="Robin Hogan" userId="e4b01162-5616-4fa8-93cd-73a294732d4a" providerId="ADAL" clId="{9A5517AA-487F-7648-BDAF-4156AB060896}" dt="2025-01-23T06:08:24.688" v="12065" actId="1036"/>
          <ac:picMkLst>
            <pc:docMk/>
            <pc:sldMk cId="3395407598" sldId="972"/>
            <ac:picMk id="6" creationId="{1FA7B030-CC09-9BE9-C7EB-7309ED1B477A}"/>
          </ac:picMkLst>
        </pc:picChg>
        <pc:picChg chg="add mod">
          <ac:chgData name="Robin Hogan" userId="e4b01162-5616-4fa8-93cd-73a294732d4a" providerId="ADAL" clId="{9A5517AA-487F-7648-BDAF-4156AB060896}" dt="2025-01-23T06:08:24.688" v="12065" actId="1036"/>
          <ac:picMkLst>
            <pc:docMk/>
            <pc:sldMk cId="3395407598" sldId="972"/>
            <ac:picMk id="7" creationId="{09FB3924-89D4-85FF-9736-D45F28B224A0}"/>
          </ac:picMkLst>
        </pc:picChg>
        <pc:picChg chg="add mod">
          <ac:chgData name="Robin Hogan" userId="e4b01162-5616-4fa8-93cd-73a294732d4a" providerId="ADAL" clId="{9A5517AA-487F-7648-BDAF-4156AB060896}" dt="2025-01-23T06:08:29.257" v="12075" actId="1036"/>
          <ac:picMkLst>
            <pc:docMk/>
            <pc:sldMk cId="3395407598" sldId="972"/>
            <ac:picMk id="9" creationId="{36C1ECBA-6C73-1227-F9E1-4D235F74A2F2}"/>
          </ac:picMkLst>
        </pc:picChg>
        <pc:picChg chg="add mod">
          <ac:chgData name="Robin Hogan" userId="e4b01162-5616-4fa8-93cd-73a294732d4a" providerId="ADAL" clId="{9A5517AA-487F-7648-BDAF-4156AB060896}" dt="2025-01-23T06:08:41.275" v="12079" actId="1036"/>
          <ac:picMkLst>
            <pc:docMk/>
            <pc:sldMk cId="3395407598" sldId="972"/>
            <ac:picMk id="10" creationId="{B0E15EE7-C9EC-BB83-846A-B2B0B261DA14}"/>
          </ac:picMkLst>
        </pc:picChg>
      </pc:sldChg>
      <pc:sldChg chg="addSp modSp add mod">
        <pc:chgData name="Robin Hogan" userId="e4b01162-5616-4fa8-93cd-73a294732d4a" providerId="ADAL" clId="{9A5517AA-487F-7648-BDAF-4156AB060896}" dt="2025-01-21T10:10:09.721" v="8654" actId="14100"/>
        <pc:sldMkLst>
          <pc:docMk/>
          <pc:sldMk cId="2531147208" sldId="973"/>
        </pc:sldMkLst>
        <pc:spChg chg="add mod">
          <ac:chgData name="Robin Hogan" userId="e4b01162-5616-4fa8-93cd-73a294732d4a" providerId="ADAL" clId="{9A5517AA-487F-7648-BDAF-4156AB060896}" dt="2025-01-21T10:10:09.721" v="8654" actId="14100"/>
          <ac:spMkLst>
            <pc:docMk/>
            <pc:sldMk cId="2531147208" sldId="973"/>
            <ac:spMk id="2" creationId="{1386613F-8A8D-2E90-AB8C-2B864118A3DD}"/>
          </ac:spMkLst>
        </pc:spChg>
      </pc:sldChg>
      <pc:sldChg chg="add del">
        <pc:chgData name="Robin Hogan" userId="e4b01162-5616-4fa8-93cd-73a294732d4a" providerId="ADAL" clId="{9A5517AA-487F-7648-BDAF-4156AB060896}" dt="2025-01-21T10:05:49.392" v="8275" actId="2696"/>
        <pc:sldMkLst>
          <pc:docMk/>
          <pc:sldMk cId="2799916864" sldId="973"/>
        </pc:sldMkLst>
      </pc:sldChg>
      <pc:sldChg chg="addSp modSp new mod modShow">
        <pc:chgData name="Robin Hogan" userId="e4b01162-5616-4fa8-93cd-73a294732d4a" providerId="ADAL" clId="{9A5517AA-487F-7648-BDAF-4156AB060896}" dt="2025-01-23T06:05:38.331" v="11939" actId="729"/>
        <pc:sldMkLst>
          <pc:docMk/>
          <pc:sldMk cId="828088479" sldId="974"/>
        </pc:sldMkLst>
        <pc:spChg chg="mod">
          <ac:chgData name="Robin Hogan" userId="e4b01162-5616-4fa8-93cd-73a294732d4a" providerId="ADAL" clId="{9A5517AA-487F-7648-BDAF-4156AB060896}" dt="2025-01-21T10:07:15.459" v="8375" actId="166"/>
          <ac:spMkLst>
            <pc:docMk/>
            <pc:sldMk cId="828088479" sldId="974"/>
            <ac:spMk id="2" creationId="{6BE95C3B-C268-EBE2-5DEA-67CDBAD3811D}"/>
          </ac:spMkLst>
        </pc:spChg>
        <pc:spChg chg="mod">
          <ac:chgData name="Robin Hogan" userId="e4b01162-5616-4fa8-93cd-73a294732d4a" providerId="ADAL" clId="{9A5517AA-487F-7648-BDAF-4156AB060896}" dt="2025-01-21T10:09:04.613" v="8561" actId="14100"/>
          <ac:spMkLst>
            <pc:docMk/>
            <pc:sldMk cId="828088479" sldId="974"/>
            <ac:spMk id="3" creationId="{149C046B-4D91-8A74-A234-F2848E4E14E1}"/>
          </ac:spMkLst>
        </pc:spChg>
        <pc:spChg chg="add mod">
          <ac:chgData name="Robin Hogan" userId="e4b01162-5616-4fa8-93cd-73a294732d4a" providerId="ADAL" clId="{9A5517AA-487F-7648-BDAF-4156AB060896}" dt="2025-01-21T10:33:50.495" v="9195" actId="1035"/>
          <ac:spMkLst>
            <pc:docMk/>
            <pc:sldMk cId="828088479" sldId="974"/>
            <ac:spMk id="8" creationId="{8527A18C-A8C2-623A-7D5A-3FF17A14F68D}"/>
          </ac:spMkLst>
        </pc:spChg>
        <pc:spChg chg="add mod">
          <ac:chgData name="Robin Hogan" userId="e4b01162-5616-4fa8-93cd-73a294732d4a" providerId="ADAL" clId="{9A5517AA-487F-7648-BDAF-4156AB060896}" dt="2025-01-21T10:33:50.495" v="9195" actId="1035"/>
          <ac:spMkLst>
            <pc:docMk/>
            <pc:sldMk cId="828088479" sldId="974"/>
            <ac:spMk id="9" creationId="{6E2D9345-9EAA-DF38-CFCF-6FC646B9AE7F}"/>
          </ac:spMkLst>
        </pc:spChg>
        <pc:spChg chg="add mod">
          <ac:chgData name="Robin Hogan" userId="e4b01162-5616-4fa8-93cd-73a294732d4a" providerId="ADAL" clId="{9A5517AA-487F-7648-BDAF-4156AB060896}" dt="2025-01-21T10:33:50.495" v="9195" actId="1035"/>
          <ac:spMkLst>
            <pc:docMk/>
            <pc:sldMk cId="828088479" sldId="974"/>
            <ac:spMk id="10" creationId="{858C93ED-6041-31E9-9EA8-955670DACCE3}"/>
          </ac:spMkLst>
        </pc:spChg>
        <pc:spChg chg="add mod">
          <ac:chgData name="Robin Hogan" userId="e4b01162-5616-4fa8-93cd-73a294732d4a" providerId="ADAL" clId="{9A5517AA-487F-7648-BDAF-4156AB060896}" dt="2025-01-21T10:33:50.495" v="9195" actId="1035"/>
          <ac:spMkLst>
            <pc:docMk/>
            <pc:sldMk cId="828088479" sldId="974"/>
            <ac:spMk id="11" creationId="{D097BA06-8C2A-8959-AA76-523C58A44256}"/>
          </ac:spMkLst>
        </pc:spChg>
        <pc:spChg chg="add mod">
          <ac:chgData name="Robin Hogan" userId="e4b01162-5616-4fa8-93cd-73a294732d4a" providerId="ADAL" clId="{9A5517AA-487F-7648-BDAF-4156AB060896}" dt="2025-01-21T10:33:43.351" v="9189" actId="14100"/>
          <ac:spMkLst>
            <pc:docMk/>
            <pc:sldMk cId="828088479" sldId="974"/>
            <ac:spMk id="12" creationId="{2595E000-5A62-CAE6-2790-161041CDBDBE}"/>
          </ac:spMkLst>
        </pc:spChg>
        <pc:picChg chg="add mod">
          <ac:chgData name="Robin Hogan" userId="e4b01162-5616-4fa8-93cd-73a294732d4a" providerId="ADAL" clId="{9A5517AA-487F-7648-BDAF-4156AB060896}" dt="2025-01-21T10:33:50.495" v="9195" actId="1035"/>
          <ac:picMkLst>
            <pc:docMk/>
            <pc:sldMk cId="828088479" sldId="974"/>
            <ac:picMk id="5" creationId="{FBEEE8B1-B711-FC69-FDD1-CB07C2DC522D}"/>
          </ac:picMkLst>
        </pc:picChg>
        <pc:picChg chg="add mod">
          <ac:chgData name="Robin Hogan" userId="e4b01162-5616-4fa8-93cd-73a294732d4a" providerId="ADAL" clId="{9A5517AA-487F-7648-BDAF-4156AB060896}" dt="2025-01-23T06:05:25.881" v="11938" actId="1076"/>
          <ac:picMkLst>
            <pc:docMk/>
            <pc:sldMk cId="828088479" sldId="974"/>
            <ac:picMk id="6" creationId="{CD5654E0-A9A9-C2FC-72F7-00CA81852EE8}"/>
          </ac:picMkLst>
        </pc:picChg>
        <pc:picChg chg="add mod">
          <ac:chgData name="Robin Hogan" userId="e4b01162-5616-4fa8-93cd-73a294732d4a" providerId="ADAL" clId="{9A5517AA-487F-7648-BDAF-4156AB060896}" dt="2025-01-23T06:05:25.295" v="11937" actId="1076"/>
          <ac:picMkLst>
            <pc:docMk/>
            <pc:sldMk cId="828088479" sldId="974"/>
            <ac:picMk id="7" creationId="{C47C3F14-657B-7EFE-14E1-375FE3F99D8E}"/>
          </ac:picMkLst>
        </pc:picChg>
      </pc:sldChg>
      <pc:sldChg chg="new del">
        <pc:chgData name="Robin Hogan" userId="e4b01162-5616-4fa8-93cd-73a294732d4a" providerId="ADAL" clId="{9A5517AA-487F-7648-BDAF-4156AB060896}" dt="2025-01-21T10:06:05.675" v="8278" actId="680"/>
        <pc:sldMkLst>
          <pc:docMk/>
          <pc:sldMk cId="3525437039" sldId="974"/>
        </pc:sldMkLst>
      </pc:sldChg>
      <pc:sldChg chg="addSp delSp modSp new mod modAnim">
        <pc:chgData name="Robin Hogan" userId="e4b01162-5616-4fa8-93cd-73a294732d4a" providerId="ADAL" clId="{9A5517AA-487F-7648-BDAF-4156AB060896}" dt="2025-01-21T10:47:27.226" v="10204" actId="1037"/>
        <pc:sldMkLst>
          <pc:docMk/>
          <pc:sldMk cId="1719035817" sldId="975"/>
        </pc:sldMkLst>
        <pc:spChg chg="mod">
          <ac:chgData name="Robin Hogan" userId="e4b01162-5616-4fa8-93cd-73a294732d4a" providerId="ADAL" clId="{9A5517AA-487F-7648-BDAF-4156AB060896}" dt="2025-01-21T10:26:14.611" v="9117" actId="6549"/>
          <ac:spMkLst>
            <pc:docMk/>
            <pc:sldMk cId="1719035817" sldId="975"/>
            <ac:spMk id="2" creationId="{D745D85E-E965-4E46-C72B-D314CFDD40D8}"/>
          </ac:spMkLst>
        </pc:spChg>
        <pc:spChg chg="mod">
          <ac:chgData name="Robin Hogan" userId="e4b01162-5616-4fa8-93cd-73a294732d4a" providerId="ADAL" clId="{9A5517AA-487F-7648-BDAF-4156AB060896}" dt="2025-01-21T10:47:06.886" v="10192" actId="20577"/>
          <ac:spMkLst>
            <pc:docMk/>
            <pc:sldMk cId="1719035817" sldId="975"/>
            <ac:spMk id="3" creationId="{540B0C9B-64F6-D721-6EDA-2E57F2B0F0EE}"/>
          </ac:spMkLst>
        </pc:spChg>
        <pc:spChg chg="mod">
          <ac:chgData name="Robin Hogan" userId="e4b01162-5616-4fa8-93cd-73a294732d4a" providerId="ADAL" clId="{9A5517AA-487F-7648-BDAF-4156AB060896}" dt="2025-01-21T10:24:16.540" v="9069" actId="1076"/>
          <ac:spMkLst>
            <pc:docMk/>
            <pc:sldMk cId="1719035817" sldId="975"/>
            <ac:spMk id="7" creationId="{CDBC9670-5A48-E555-E9CD-24E6CFA2F614}"/>
          </ac:spMkLst>
        </pc:spChg>
        <pc:spChg chg="mod">
          <ac:chgData name="Robin Hogan" userId="e4b01162-5616-4fa8-93cd-73a294732d4a" providerId="ADAL" clId="{9A5517AA-487F-7648-BDAF-4156AB060896}" dt="2025-01-21T10:20:04.297" v="9047"/>
          <ac:spMkLst>
            <pc:docMk/>
            <pc:sldMk cId="1719035817" sldId="975"/>
            <ac:spMk id="9" creationId="{9474AEB8-9938-E0E0-DE8F-3CEC4307FD15}"/>
          </ac:spMkLst>
        </pc:spChg>
        <pc:spChg chg="mod">
          <ac:chgData name="Robin Hogan" userId="e4b01162-5616-4fa8-93cd-73a294732d4a" providerId="ADAL" clId="{9A5517AA-487F-7648-BDAF-4156AB060896}" dt="2025-01-21T10:20:04.297" v="9047"/>
          <ac:spMkLst>
            <pc:docMk/>
            <pc:sldMk cId="1719035817" sldId="975"/>
            <ac:spMk id="12" creationId="{44BB808A-8FE4-44D1-89B7-D6155AA28E4A}"/>
          </ac:spMkLst>
        </pc:spChg>
        <pc:spChg chg="add mod">
          <ac:chgData name="Robin Hogan" userId="e4b01162-5616-4fa8-93cd-73a294732d4a" providerId="ADAL" clId="{9A5517AA-487F-7648-BDAF-4156AB060896}" dt="2025-01-21T10:34:34.312" v="9250" actId="14100"/>
          <ac:spMkLst>
            <pc:docMk/>
            <pc:sldMk cId="1719035817" sldId="975"/>
            <ac:spMk id="23" creationId="{08EA6227-F191-0A82-0FC2-870A0F1030F3}"/>
          </ac:spMkLst>
        </pc:spChg>
        <pc:grpChg chg="add mod">
          <ac:chgData name="Robin Hogan" userId="e4b01162-5616-4fa8-93cd-73a294732d4a" providerId="ADAL" clId="{9A5517AA-487F-7648-BDAF-4156AB060896}" dt="2025-01-21T10:47:27.226" v="10204" actId="1037"/>
          <ac:grpSpMkLst>
            <pc:docMk/>
            <pc:sldMk cId="1719035817" sldId="975"/>
            <ac:grpSpMk id="6" creationId="{A00382D7-4994-566C-D4FD-98875637B0D9}"/>
          </ac:grpSpMkLst>
        </pc:grpChg>
        <pc:grpChg chg="add mod">
          <ac:chgData name="Robin Hogan" userId="e4b01162-5616-4fa8-93cd-73a294732d4a" providerId="ADAL" clId="{9A5517AA-487F-7648-BDAF-4156AB060896}" dt="2025-01-21T10:47:27.226" v="10204" actId="1037"/>
          <ac:grpSpMkLst>
            <pc:docMk/>
            <pc:sldMk cId="1719035817" sldId="975"/>
            <ac:grpSpMk id="10" creationId="{C0DED0D9-1478-04E7-696B-C6CF7A161107}"/>
          </ac:grpSpMkLst>
        </pc:grpChg>
        <pc:picChg chg="add mod modCrop">
          <ac:chgData name="Robin Hogan" userId="e4b01162-5616-4fa8-93cd-73a294732d4a" providerId="ADAL" clId="{9A5517AA-487F-7648-BDAF-4156AB060896}" dt="2025-01-21T10:47:27.226" v="10204" actId="1037"/>
          <ac:picMkLst>
            <pc:docMk/>
            <pc:sldMk cId="1719035817" sldId="975"/>
            <ac:picMk id="5" creationId="{651C9ADB-DE73-9772-0053-0540E1A674A1}"/>
          </ac:picMkLst>
        </pc:picChg>
        <pc:picChg chg="mod">
          <ac:chgData name="Robin Hogan" userId="e4b01162-5616-4fa8-93cd-73a294732d4a" providerId="ADAL" clId="{9A5517AA-487F-7648-BDAF-4156AB060896}" dt="2025-01-21T10:20:04.297" v="9047"/>
          <ac:picMkLst>
            <pc:docMk/>
            <pc:sldMk cId="1719035817" sldId="975"/>
            <ac:picMk id="8" creationId="{F98F2A44-9138-85F2-5CA6-E10B16A2DD08}"/>
          </ac:picMkLst>
        </pc:picChg>
        <pc:picChg chg="mod">
          <ac:chgData name="Robin Hogan" userId="e4b01162-5616-4fa8-93cd-73a294732d4a" providerId="ADAL" clId="{9A5517AA-487F-7648-BDAF-4156AB060896}" dt="2025-01-21T10:20:04.297" v="9047"/>
          <ac:picMkLst>
            <pc:docMk/>
            <pc:sldMk cId="1719035817" sldId="975"/>
            <ac:picMk id="11" creationId="{DDE4EEB6-5571-2643-0E30-451C95CC5C48}"/>
          </ac:picMkLst>
        </pc:picChg>
      </pc:sldChg>
      <pc:sldChg chg="modSp new mod ord">
        <pc:chgData name="Robin Hogan" userId="e4b01162-5616-4fa8-93cd-73a294732d4a" providerId="ADAL" clId="{9A5517AA-487F-7648-BDAF-4156AB060896}" dt="2025-01-21T10:59:59.244" v="11208" actId="20577"/>
        <pc:sldMkLst>
          <pc:docMk/>
          <pc:sldMk cId="1777536086" sldId="976"/>
        </pc:sldMkLst>
        <pc:spChg chg="mod">
          <ac:chgData name="Robin Hogan" userId="e4b01162-5616-4fa8-93cd-73a294732d4a" providerId="ADAL" clId="{9A5517AA-487F-7648-BDAF-4156AB060896}" dt="2025-01-21T10:42:32.264" v="9734" actId="20577"/>
          <ac:spMkLst>
            <pc:docMk/>
            <pc:sldMk cId="1777536086" sldId="976"/>
            <ac:spMk id="2" creationId="{6217275C-5D1F-8B36-39E9-56446EE769C2}"/>
          </ac:spMkLst>
        </pc:spChg>
        <pc:spChg chg="mod">
          <ac:chgData name="Robin Hogan" userId="e4b01162-5616-4fa8-93cd-73a294732d4a" providerId="ADAL" clId="{9A5517AA-487F-7648-BDAF-4156AB060896}" dt="2025-01-21T10:59:59.244" v="11208" actId="20577"/>
          <ac:spMkLst>
            <pc:docMk/>
            <pc:sldMk cId="1777536086" sldId="976"/>
            <ac:spMk id="3" creationId="{6A23A002-F762-7C04-7D7B-93E67568238B}"/>
          </ac:spMkLst>
        </pc:spChg>
      </pc:sldChg>
      <pc:sldMasterChg chg="delSldLayout">
        <pc:chgData name="Robin Hogan" userId="e4b01162-5616-4fa8-93cd-73a294732d4a" providerId="ADAL" clId="{9A5517AA-487F-7648-BDAF-4156AB060896}" dt="2025-01-21T10:09:37.672" v="8587" actId="2696"/>
        <pc:sldMasterMkLst>
          <pc:docMk/>
          <pc:sldMasterMk cId="0" sldId="2147483648"/>
        </pc:sldMasterMkLst>
        <pc:sldLayoutChg chg="del">
          <pc:chgData name="Robin Hogan" userId="e4b01162-5616-4fa8-93cd-73a294732d4a" providerId="ADAL" clId="{9A5517AA-487F-7648-BDAF-4156AB060896}" dt="2025-01-21T10:09:37.672" v="8587" actId="2696"/>
          <pc:sldLayoutMkLst>
            <pc:docMk/>
            <pc:sldMasterMk cId="0" sldId="2147483648"/>
            <pc:sldLayoutMk cId="880978636" sldId="2147483690"/>
          </pc:sldLayoutMkLst>
        </pc:sldLayoutChg>
        <pc:sldLayoutChg chg="del">
          <pc:chgData name="Robin Hogan" userId="e4b01162-5616-4fa8-93cd-73a294732d4a" providerId="ADAL" clId="{9A5517AA-487F-7648-BDAF-4156AB060896}" dt="2025-01-21T10:05:49.392" v="8275" actId="2696"/>
          <pc:sldLayoutMkLst>
            <pc:docMk/>
            <pc:sldMasterMk cId="0" sldId="2147483648"/>
            <pc:sldLayoutMk cId="3722524285" sldId="214748369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7351A7-8A0E-BC4A-B507-BC9FBEDEB94D}" type="datetime1">
              <a:rPr lang="en-US" smtClean="0"/>
              <a:pPr/>
              <a:t>1/22/25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FFE683-3A33-1F4A-90D8-528147015F19}" type="slidenum">
              <a:rPr lang="en-US" smtClean="0"/>
              <a:pPr/>
              <a:t>‹#›</a:t>
            </a:fld>
            <a:endParaRPr lang="en-US"/>
          </a:p>
        </p:txBody>
      </p:sp>
    </p:spTree>
    <p:extLst>
      <p:ext uri="{BB962C8B-B14F-4D97-AF65-F5344CB8AC3E}">
        <p14:creationId xmlns:p14="http://schemas.microsoft.com/office/powerpoint/2010/main" val="3461219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0BA50B-6875-0F43-A70A-41BA2A188017}" type="datetime1">
              <a:rPr lang="en-US" smtClean="0"/>
              <a:pPr/>
              <a:t>1/22/25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03270C-FB42-C54A-AC71-B4EEB4FA7F12}" type="slidenum">
              <a:rPr lang="en-US" smtClean="0"/>
              <a:pPr/>
              <a:t>‹#›</a:t>
            </a:fld>
            <a:endParaRPr lang="en-US"/>
          </a:p>
        </p:txBody>
      </p:sp>
    </p:spTree>
    <p:extLst>
      <p:ext uri="{BB962C8B-B14F-4D97-AF65-F5344CB8AC3E}">
        <p14:creationId xmlns:p14="http://schemas.microsoft.com/office/powerpoint/2010/main" val="2482967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03270C-FB42-C54A-AC71-B4EEB4FA7F12}" type="slidenum">
              <a:rPr lang="en-US" smtClean="0"/>
              <a:pPr/>
              <a:t>5</a:t>
            </a:fld>
            <a:endParaRPr lang="en-US"/>
          </a:p>
        </p:txBody>
      </p:sp>
    </p:spTree>
    <p:extLst>
      <p:ext uri="{BB962C8B-B14F-4D97-AF65-F5344CB8AC3E}">
        <p14:creationId xmlns:p14="http://schemas.microsoft.com/office/powerpoint/2010/main" val="1307512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F007A0-9F5D-467F-BB6C-D5327A437217}" type="slidenum">
              <a:rPr lang="en-GB" smtClean="0"/>
              <a:t>30</a:t>
            </a:fld>
            <a:endParaRPr lang="en-GB"/>
          </a:p>
        </p:txBody>
      </p:sp>
    </p:spTree>
    <p:extLst>
      <p:ext uri="{BB962C8B-B14F-4D97-AF65-F5344CB8AC3E}">
        <p14:creationId xmlns:p14="http://schemas.microsoft.com/office/powerpoint/2010/main" val="418335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03270C-FB42-C54A-AC71-B4EEB4FA7F12}" type="slidenum">
              <a:rPr lang="en-US" smtClean="0"/>
              <a:pPr/>
              <a:t>34</a:t>
            </a:fld>
            <a:endParaRPr lang="en-US"/>
          </a:p>
        </p:txBody>
      </p:sp>
    </p:spTree>
    <p:extLst>
      <p:ext uri="{BB962C8B-B14F-4D97-AF65-F5344CB8AC3E}">
        <p14:creationId xmlns:p14="http://schemas.microsoft.com/office/powerpoint/2010/main" val="2028031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03270C-FB42-C54A-AC71-B4EEB4FA7F12}" type="slidenum">
              <a:rPr lang="en-US" smtClean="0"/>
              <a:pPr/>
              <a:t>35</a:t>
            </a:fld>
            <a:endParaRPr lang="en-US"/>
          </a:p>
        </p:txBody>
      </p:sp>
    </p:spTree>
    <p:extLst>
      <p:ext uri="{BB962C8B-B14F-4D97-AF65-F5344CB8AC3E}">
        <p14:creationId xmlns:p14="http://schemas.microsoft.com/office/powerpoint/2010/main" val="3320525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03270C-FB42-C54A-AC71-B4EEB4FA7F12}" type="slidenum">
              <a:rPr lang="en-US" smtClean="0"/>
              <a:pPr/>
              <a:t>12</a:t>
            </a:fld>
            <a:endParaRPr lang="en-US"/>
          </a:p>
        </p:txBody>
      </p:sp>
    </p:spTree>
    <p:extLst>
      <p:ext uri="{BB962C8B-B14F-4D97-AF65-F5344CB8AC3E}">
        <p14:creationId xmlns:p14="http://schemas.microsoft.com/office/powerpoint/2010/main" val="1070426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03270C-FB42-C54A-AC71-B4EEB4FA7F12}" type="slidenum">
              <a:rPr lang="en-US" smtClean="0"/>
              <a:pPr/>
              <a:t>15</a:t>
            </a:fld>
            <a:endParaRPr lang="en-US"/>
          </a:p>
        </p:txBody>
      </p:sp>
    </p:spTree>
    <p:extLst>
      <p:ext uri="{BB962C8B-B14F-4D97-AF65-F5344CB8AC3E}">
        <p14:creationId xmlns:p14="http://schemas.microsoft.com/office/powerpoint/2010/main" val="1393079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03270C-FB42-C54A-AC71-B4EEB4FA7F12}" type="slidenum">
              <a:rPr lang="en-US" smtClean="0"/>
              <a:pPr/>
              <a:t>16</a:t>
            </a:fld>
            <a:endParaRPr lang="en-US"/>
          </a:p>
        </p:txBody>
      </p:sp>
    </p:spTree>
    <p:extLst>
      <p:ext uri="{BB962C8B-B14F-4D97-AF65-F5344CB8AC3E}">
        <p14:creationId xmlns:p14="http://schemas.microsoft.com/office/powerpoint/2010/main" val="234654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6CAA5-4873-C125-E860-04AA7D195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253684-CC1A-8D88-9443-A79AA73C37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81D9F8-FDCD-288C-000E-345920C76D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51486D-DA1A-25AC-DA19-E0846BF3B201}"/>
              </a:ext>
            </a:extLst>
          </p:cNvPr>
          <p:cNvSpPr>
            <a:spLocks noGrp="1"/>
          </p:cNvSpPr>
          <p:nvPr>
            <p:ph type="sldNum" sz="quarter" idx="5"/>
          </p:nvPr>
        </p:nvSpPr>
        <p:spPr/>
        <p:txBody>
          <a:bodyPr/>
          <a:lstStyle/>
          <a:p>
            <a:fld id="{2D03270C-FB42-C54A-AC71-B4EEB4FA7F12}" type="slidenum">
              <a:rPr lang="en-US" smtClean="0"/>
              <a:pPr/>
              <a:t>17</a:t>
            </a:fld>
            <a:endParaRPr lang="en-US"/>
          </a:p>
        </p:txBody>
      </p:sp>
    </p:spTree>
    <p:extLst>
      <p:ext uri="{BB962C8B-B14F-4D97-AF65-F5344CB8AC3E}">
        <p14:creationId xmlns:p14="http://schemas.microsoft.com/office/powerpoint/2010/main" val="3719062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03270C-FB42-C54A-AC71-B4EEB4FA7F12}" type="slidenum">
              <a:rPr lang="en-US" smtClean="0"/>
              <a:pPr/>
              <a:t>20</a:t>
            </a:fld>
            <a:endParaRPr lang="en-US"/>
          </a:p>
        </p:txBody>
      </p:sp>
    </p:spTree>
    <p:extLst>
      <p:ext uri="{BB962C8B-B14F-4D97-AF65-F5344CB8AC3E}">
        <p14:creationId xmlns:p14="http://schemas.microsoft.com/office/powerpoint/2010/main" val="532710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best day for </a:t>
            </a:r>
            <a:r>
              <a:rPr lang="en-US" dirty="0" err="1"/>
              <a:t>EarthCARE</a:t>
            </a:r>
            <a:r>
              <a:rPr lang="en-US" dirty="0"/>
              <a:t>: note that </a:t>
            </a:r>
            <a:r>
              <a:rPr lang="en-US" dirty="0" err="1"/>
              <a:t>EarthCARE</a:t>
            </a:r>
            <a:r>
              <a:rPr lang="en-US" dirty="0"/>
              <a:t> passed at night and this is the closest CAMS simulation, but we need a satellite image from later in the day to see the plume in the visible.</a:t>
            </a:r>
          </a:p>
        </p:txBody>
      </p:sp>
      <p:sp>
        <p:nvSpPr>
          <p:cNvPr id="4" name="Slide Number Placeholder 3"/>
          <p:cNvSpPr>
            <a:spLocks noGrp="1"/>
          </p:cNvSpPr>
          <p:nvPr>
            <p:ph type="sldNum" sz="quarter" idx="5"/>
          </p:nvPr>
        </p:nvSpPr>
        <p:spPr/>
        <p:txBody>
          <a:bodyPr/>
          <a:lstStyle/>
          <a:p>
            <a:fld id="{2D03270C-FB42-C54A-AC71-B4EEB4FA7F12}" type="slidenum">
              <a:rPr lang="en-US" smtClean="0"/>
              <a:pPr/>
              <a:t>22</a:t>
            </a:fld>
            <a:endParaRPr lang="en-US"/>
          </a:p>
        </p:txBody>
      </p:sp>
    </p:spTree>
    <p:extLst>
      <p:ext uri="{BB962C8B-B14F-4D97-AF65-F5344CB8AC3E}">
        <p14:creationId xmlns:p14="http://schemas.microsoft.com/office/powerpoint/2010/main" val="3043719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03270C-FB42-C54A-AC71-B4EEB4FA7F12}" type="slidenum">
              <a:rPr lang="en-US" smtClean="0"/>
              <a:pPr/>
              <a:t>23</a:t>
            </a:fld>
            <a:endParaRPr lang="en-US"/>
          </a:p>
        </p:txBody>
      </p:sp>
    </p:spTree>
    <p:extLst>
      <p:ext uri="{BB962C8B-B14F-4D97-AF65-F5344CB8AC3E}">
        <p14:creationId xmlns:p14="http://schemas.microsoft.com/office/powerpoint/2010/main" val="2483007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6A0B8-60AE-64B5-E0D5-73AA64762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2A166-9BD8-C2DE-447F-90ED4C864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EDAA1-E991-3571-19E2-9A128D4883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21A8F7-D74E-7F2A-71E5-043A4AC324B0}"/>
              </a:ext>
            </a:extLst>
          </p:cNvPr>
          <p:cNvSpPr>
            <a:spLocks noGrp="1"/>
          </p:cNvSpPr>
          <p:nvPr>
            <p:ph type="sldNum" sz="quarter" idx="5"/>
          </p:nvPr>
        </p:nvSpPr>
        <p:spPr/>
        <p:txBody>
          <a:bodyPr/>
          <a:lstStyle/>
          <a:p>
            <a:fld id="{87F007A0-9F5D-467F-BB6C-D5327A437217}" type="slidenum">
              <a:rPr lang="en-GB" smtClean="0"/>
              <a:t>29</a:t>
            </a:fld>
            <a:endParaRPr lang="en-GB"/>
          </a:p>
        </p:txBody>
      </p:sp>
    </p:spTree>
    <p:extLst>
      <p:ext uri="{BB962C8B-B14F-4D97-AF65-F5344CB8AC3E}">
        <p14:creationId xmlns:p14="http://schemas.microsoft.com/office/powerpoint/2010/main" val="3496638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jpeg"/><Relationship Id="rId7"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jpeg"/><Relationship Id="rId7"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6.xml"/><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Date Placeholder 10"/>
          <p:cNvSpPr txBox="1">
            <a:spLocks/>
          </p:cNvSpPr>
          <p:nvPr userDrawn="1"/>
        </p:nvSpPr>
        <p:spPr>
          <a:xfrm>
            <a:off x="8076534" y="5984875"/>
            <a:ext cx="1953066" cy="365125"/>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64E83"/>
                </a:solidFill>
                <a:effectLst/>
                <a:uLnTx/>
                <a:uFillTx/>
                <a:latin typeface="+mn-lt"/>
                <a:ea typeface="+mn-ea"/>
                <a:cs typeface="+mn-cs"/>
              </a:rPr>
              <a:t>© ECMWF </a:t>
            </a:r>
            <a:fld id="{D4C56AD5-C73F-B44A-96CB-E8BE2C5CB95A}" type="datetime4">
              <a:rPr kumimoji="0" lang="en-US" sz="900" b="0" i="0" u="none" strike="noStrike" kern="1200" cap="none" spc="0" normalizeH="0" baseline="0" noProof="0" smtClean="0">
                <a:ln>
                  <a:noFill/>
                </a:ln>
                <a:solidFill>
                  <a:srgbClr val="064E83"/>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January 22, 2025</a:t>
            </a:fld>
            <a:endParaRPr kumimoji="0" lang="en-US" sz="900" b="0" i="0" u="none" strike="noStrike" kern="1200" cap="none" spc="0" normalizeH="0" baseline="0" noProof="0">
              <a:ln>
                <a:noFill/>
              </a:ln>
              <a:solidFill>
                <a:srgbClr val="064E83"/>
              </a:solidFill>
              <a:effectLst/>
              <a:uLnTx/>
              <a:uFillTx/>
              <a:latin typeface="+mn-lt"/>
              <a:ea typeface="+mn-ea"/>
              <a:cs typeface="+mn-cs"/>
            </a:endParaRPr>
          </a:p>
        </p:txBody>
      </p:sp>
      <p:sp>
        <p:nvSpPr>
          <p:cNvPr id="13" name="Text Placeholder 12"/>
          <p:cNvSpPr>
            <a:spLocks noGrp="1"/>
          </p:cNvSpPr>
          <p:nvPr>
            <p:ph type="body" sz="quarter" idx="10" hasCustomPrompt="1"/>
          </p:nvPr>
        </p:nvSpPr>
        <p:spPr>
          <a:xfrm>
            <a:off x="2160000" y="1294198"/>
            <a:ext cx="7869600" cy="519800"/>
          </a:xfrm>
          <a:prstGeom prst="rect">
            <a:avLst/>
          </a:prstGeom>
        </p:spPr>
        <p:txBody>
          <a:bodyPr vert="horz" lIns="0" tIns="0" rIns="0" bIns="0" anchor="b" anchorCtr="0">
            <a:spAutoFit/>
          </a:bodyPr>
          <a:lstStyle>
            <a:lvl1pPr marL="0" indent="0">
              <a:lnSpc>
                <a:spcPts val="4000"/>
              </a:lnSpc>
              <a:spcBef>
                <a:spcPts val="0"/>
              </a:spcBef>
              <a:buNone/>
              <a:defRPr sz="3600" b="1">
                <a:solidFill>
                  <a:srgbClr val="064E83"/>
                </a:solidFill>
              </a:defRPr>
            </a:lvl1pPr>
          </a:lstStyle>
          <a:p>
            <a:pPr lvl="0"/>
            <a:r>
              <a:rPr lang="en-GB"/>
              <a:t>Title of Presentation</a:t>
            </a:r>
          </a:p>
        </p:txBody>
      </p:sp>
      <p:sp>
        <p:nvSpPr>
          <p:cNvPr id="14" name="Text Placeholder 12"/>
          <p:cNvSpPr>
            <a:spLocks noGrp="1"/>
          </p:cNvSpPr>
          <p:nvPr>
            <p:ph type="body" sz="quarter" idx="11" hasCustomPrompt="1"/>
          </p:nvPr>
        </p:nvSpPr>
        <p:spPr>
          <a:xfrm>
            <a:off x="2160000" y="1980000"/>
            <a:ext cx="7869600" cy="382156"/>
          </a:xfrm>
          <a:prstGeom prst="rect">
            <a:avLst/>
          </a:prstGeom>
        </p:spPr>
        <p:txBody>
          <a:bodyPr vert="horz" wrap="square" lIns="0" tIns="0" rIns="0" bIns="0">
            <a:spAutoFit/>
          </a:bodyPr>
          <a:lstStyle>
            <a:lvl1pPr marL="0" indent="0">
              <a:lnSpc>
                <a:spcPts val="3000"/>
              </a:lnSpc>
              <a:spcBef>
                <a:spcPts val="0"/>
              </a:spcBef>
              <a:buNone/>
              <a:defRPr sz="2400">
                <a:solidFill>
                  <a:srgbClr val="064E83"/>
                </a:solidFill>
              </a:defRPr>
            </a:lvl1pPr>
          </a:lstStyle>
          <a:p>
            <a:pPr lvl="0"/>
            <a:r>
              <a:rPr lang="en-GB"/>
              <a:t>Subtitle of Presentation</a:t>
            </a:r>
          </a:p>
        </p:txBody>
      </p:sp>
      <p:sp>
        <p:nvSpPr>
          <p:cNvPr id="15" name="Text Placeholder 12"/>
          <p:cNvSpPr>
            <a:spLocks noGrp="1"/>
          </p:cNvSpPr>
          <p:nvPr>
            <p:ph type="body" sz="quarter" idx="12" hasCustomPrompt="1"/>
          </p:nvPr>
        </p:nvSpPr>
        <p:spPr>
          <a:xfrm>
            <a:off x="2160000" y="2700001"/>
            <a:ext cx="7869600" cy="307777"/>
          </a:xfrm>
          <a:prstGeom prst="rect">
            <a:avLst/>
          </a:prstGeom>
        </p:spPr>
        <p:txBody>
          <a:bodyPr vert="horz" wrap="square" lIns="0" tIns="0" rIns="0" bIns="0">
            <a:spAutoFit/>
          </a:bodyPr>
          <a:lstStyle>
            <a:lvl1pPr marL="0" indent="0">
              <a:lnSpc>
                <a:spcPts val="2400"/>
              </a:lnSpc>
              <a:spcBef>
                <a:spcPts val="0"/>
              </a:spcBef>
              <a:buNone/>
              <a:defRPr sz="2000">
                <a:solidFill>
                  <a:srgbClr val="064E83"/>
                </a:solidFill>
              </a:defRPr>
            </a:lvl1pPr>
          </a:lstStyle>
          <a:p>
            <a:pPr lvl="0"/>
            <a:r>
              <a:rPr lang="en-GB"/>
              <a:t>Author’s Name</a:t>
            </a:r>
          </a:p>
        </p:txBody>
      </p:sp>
      <p:sp>
        <p:nvSpPr>
          <p:cNvPr id="16" name="Text Placeholder 12"/>
          <p:cNvSpPr>
            <a:spLocks noGrp="1"/>
          </p:cNvSpPr>
          <p:nvPr>
            <p:ph type="body" sz="quarter" idx="13" hasCustomPrompt="1"/>
          </p:nvPr>
        </p:nvSpPr>
        <p:spPr>
          <a:xfrm>
            <a:off x="2160000" y="3121224"/>
            <a:ext cx="7869600" cy="254771"/>
          </a:xfrm>
          <a:prstGeom prst="rect">
            <a:avLst/>
          </a:prstGeom>
        </p:spPr>
        <p:txBody>
          <a:bodyPr vert="horz" wrap="square" lIns="0" tIns="0" rIns="0" bIns="0">
            <a:spAutoFit/>
          </a:bodyPr>
          <a:lstStyle>
            <a:lvl1pPr marL="0" indent="0">
              <a:lnSpc>
                <a:spcPts val="2000"/>
              </a:lnSpc>
              <a:spcBef>
                <a:spcPts val="0"/>
              </a:spcBef>
              <a:buNone/>
              <a:defRPr sz="1600">
                <a:solidFill>
                  <a:srgbClr val="064E83"/>
                </a:solidFill>
              </a:defRPr>
            </a:lvl1pPr>
          </a:lstStyle>
          <a:p>
            <a:pPr lvl="0"/>
            <a:r>
              <a:rPr lang="en-GB"/>
              <a:t>Author’s Address</a:t>
            </a:r>
          </a:p>
        </p:txBody>
      </p:sp>
      <p:sp>
        <p:nvSpPr>
          <p:cNvPr id="17" name="Text Placeholder 12"/>
          <p:cNvSpPr>
            <a:spLocks noGrp="1"/>
          </p:cNvSpPr>
          <p:nvPr>
            <p:ph type="body" sz="quarter" idx="14" hasCustomPrompt="1"/>
          </p:nvPr>
        </p:nvSpPr>
        <p:spPr>
          <a:xfrm>
            <a:off x="2160000" y="3429000"/>
            <a:ext cx="7869600" cy="228268"/>
          </a:xfrm>
          <a:prstGeom prst="rect">
            <a:avLst/>
          </a:prstGeom>
        </p:spPr>
        <p:txBody>
          <a:bodyPr vert="horz" wrap="square" lIns="0" tIns="0" rIns="0" bIns="0">
            <a:spAutoFit/>
          </a:bodyPr>
          <a:lstStyle>
            <a:lvl1pPr marL="0" indent="0">
              <a:lnSpc>
                <a:spcPts val="1800"/>
              </a:lnSpc>
              <a:spcBef>
                <a:spcPts val="0"/>
              </a:spcBef>
              <a:buNone/>
              <a:defRPr sz="1400">
                <a:solidFill>
                  <a:srgbClr val="064E83"/>
                </a:solidFill>
              </a:defRPr>
            </a:lvl1pPr>
          </a:lstStyle>
          <a:p>
            <a:pPr lvl="0"/>
            <a:r>
              <a:rPr lang="en-GB" err="1"/>
              <a:t>email@ddress</a:t>
            </a:r>
            <a:endParaRPr lang="en-GB"/>
          </a:p>
        </p:txBody>
      </p:sp>
      <p:pic>
        <p:nvPicPr>
          <p:cNvPr id="10" name="Picture 9" descr="ECMWF_Master_Logo_RGB_nostrap.png"/>
          <p:cNvPicPr>
            <a:picLocks noChangeAspect="1"/>
          </p:cNvPicPr>
          <p:nvPr userDrawn="1"/>
        </p:nvPicPr>
        <p:blipFill>
          <a:blip r:embed="rId2"/>
          <a:stretch>
            <a:fillRect/>
          </a:stretch>
        </p:blipFill>
        <p:spPr>
          <a:xfrm>
            <a:off x="2160000" y="5984875"/>
            <a:ext cx="2135591" cy="36695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145" y="3456849"/>
            <a:ext cx="118174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944" y="882000"/>
            <a:ext cx="11729662"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83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8203" y="1321782"/>
          <a:ext cx="11621247"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7443" y="1348841"/>
          <a:ext cx="11589557"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96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8203" y="1219354"/>
          <a:ext cx="11621247"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08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63" y="-2"/>
            <a:ext cx="12266114"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207" y="882000"/>
            <a:ext cx="11729662"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008582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3" y="-2"/>
            <a:ext cx="12266114"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07" y="882000"/>
            <a:ext cx="11729662"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948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63" y="-2"/>
            <a:ext cx="12266114"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205" y="1674000"/>
            <a:ext cx="5771511"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184274" y="1674000"/>
            <a:ext cx="5760743"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34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207" y="882000"/>
            <a:ext cx="11729662"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592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5355" y="154800"/>
            <a:ext cx="10078608" cy="565200"/>
          </a:xfrm>
        </p:spPr>
        <p:txBody>
          <a:bodyPr/>
          <a:lstStyle>
            <a:lvl1pPr>
              <a:defRPr sz="2991"/>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8944" y="882000"/>
            <a:ext cx="11729662" cy="5328000"/>
          </a:xfrm>
        </p:spPr>
        <p:txBody>
          <a:bodyPr/>
          <a:lstStyle>
            <a:lvl1pPr>
              <a:defRPr sz="1795">
                <a:solidFill>
                  <a:srgbClr val="335E6F"/>
                </a:solidFill>
              </a:defRPr>
            </a:lvl1pPr>
            <a:lvl2pPr>
              <a:defRPr sz="1795">
                <a:solidFill>
                  <a:srgbClr val="335E6F"/>
                </a:solidFill>
              </a:defRPr>
            </a:lvl2pPr>
            <a:lvl3pPr>
              <a:defRPr sz="1795">
                <a:solidFill>
                  <a:srgbClr val="335E6F"/>
                </a:solidFill>
              </a:defRPr>
            </a:lvl3pPr>
            <a:lvl4pPr>
              <a:defRPr sz="1795">
                <a:solidFill>
                  <a:srgbClr val="335E6F"/>
                </a:solidFill>
              </a:defRPr>
            </a:lvl4pPr>
            <a:lvl5pPr>
              <a:defRPr sz="1795">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45640" y="6202800"/>
            <a:ext cx="274253"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7121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207" y="882000"/>
            <a:ext cx="11729662" cy="5328000"/>
          </a:xfrm>
        </p:spPr>
        <p:txBody>
          <a:bodyPr/>
          <a:lstStyle>
            <a:lvl1pPr>
              <a:defRPr sz="1795">
                <a:solidFill>
                  <a:srgbClr val="76C8AE"/>
                </a:solidFill>
              </a:defRPr>
            </a:lvl1pPr>
            <a:lvl2pPr>
              <a:defRPr sz="1795">
                <a:solidFill>
                  <a:srgbClr val="76C8AE"/>
                </a:solidFill>
              </a:defRPr>
            </a:lvl2pPr>
            <a:lvl3pPr>
              <a:defRPr sz="1795">
                <a:solidFill>
                  <a:srgbClr val="76C8AE"/>
                </a:solidFill>
              </a:defRPr>
            </a:lvl3pPr>
            <a:lvl4pPr>
              <a:defRPr sz="1795">
                <a:solidFill>
                  <a:srgbClr val="76C8AE"/>
                </a:solidFill>
              </a:defRPr>
            </a:lvl4pPr>
            <a:lvl5pPr>
              <a:defRPr sz="1795">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87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207" y="882000"/>
            <a:ext cx="11729662"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972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2160000" y="360000"/>
            <a:ext cx="7869600" cy="369332"/>
          </a:xfrm>
          <a:prstGeom prst="rect">
            <a:avLst/>
          </a:prstGeom>
        </p:spPr>
        <p:txBody>
          <a:bodyPr lIns="0" tIns="0" rIns="0" bIns="0"/>
          <a:lstStyle>
            <a:lvl1pPr>
              <a:defRPr>
                <a:solidFill>
                  <a:srgbClr val="064E83"/>
                </a:solidFill>
              </a:defRPr>
            </a:lvl1pPr>
          </a:lstStyle>
          <a:p>
            <a:r>
              <a:rPr lang="en-US"/>
              <a:t>Click to edit Master title style</a:t>
            </a:r>
          </a:p>
        </p:txBody>
      </p:sp>
      <p:sp>
        <p:nvSpPr>
          <p:cNvPr id="11" name="Content Placeholder 10"/>
          <p:cNvSpPr>
            <a:spLocks noGrp="1"/>
          </p:cNvSpPr>
          <p:nvPr>
            <p:ph sz="quarter" idx="14" hasCustomPrompt="1"/>
          </p:nvPr>
        </p:nvSpPr>
        <p:spPr>
          <a:xfrm>
            <a:off x="2159999" y="936000"/>
            <a:ext cx="7869601" cy="4986000"/>
          </a:xfrm>
          <a:prstGeom prst="rect">
            <a:avLst/>
          </a:prstGeom>
        </p:spPr>
        <p:txBody>
          <a:bodyPr lIns="0" tIns="0" rIns="0" bIns="0"/>
          <a:lstStyle>
            <a:lvl1pPr marL="179388" indent="-179388">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a:t>Top level text goes in here </a:t>
            </a:r>
          </a:p>
          <a:p>
            <a:pPr lvl="1"/>
            <a:r>
              <a:rPr lang="en-GB"/>
              <a:t>Second level text goes in here</a:t>
            </a:r>
          </a:p>
          <a:p>
            <a:pPr lvl="2"/>
            <a:r>
              <a:rPr lang="en-GB"/>
              <a:t>Third level text goes in here</a:t>
            </a:r>
          </a:p>
          <a:p>
            <a:pPr lvl="3"/>
            <a:r>
              <a:rPr lang="en-GB"/>
              <a:t>Fourth level text goes in here</a:t>
            </a:r>
          </a:p>
          <a:p>
            <a:pPr lvl="4"/>
            <a:r>
              <a:rPr lang="en-GB"/>
              <a:t>Fifth level text goes in here</a:t>
            </a:r>
            <a:endParaRPr lang="en-US"/>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6B3B0B0F-E794-1244-9699-107C60B9C23A}" type="slidenum">
              <a:rPr lang="en-US" smtClean="0"/>
              <a:pPr/>
              <a:t>‹#›</a:t>
            </a:fld>
            <a:endParaRPr lang="en-US"/>
          </a:p>
        </p:txBody>
      </p:sp>
      <p:pic>
        <p:nvPicPr>
          <p:cNvPr id="8" name="Picture 7" descr="ECMWF_Master_Logo_RGB_nostrap.png"/>
          <p:cNvPicPr>
            <a:picLocks noChangeAspect="1"/>
          </p:cNvPicPr>
          <p:nvPr userDrawn="1"/>
        </p:nvPicPr>
        <p:blipFill>
          <a:blip r:embed="rId2"/>
          <a:stretch>
            <a:fillRect/>
          </a:stretch>
        </p:blipFill>
        <p:spPr>
          <a:xfrm>
            <a:off x="2160001" y="6293597"/>
            <a:ext cx="1342372" cy="23065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5355" y="154800"/>
            <a:ext cx="10078608" cy="565200"/>
          </a:xfr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207" y="882000"/>
            <a:ext cx="11729662" cy="5328000"/>
          </a:xfrm>
        </p:spPr>
        <p:txBody>
          <a:bodyPr/>
          <a:lstStyle>
            <a:lvl1pPr>
              <a:defRPr sz="1795">
                <a:solidFill>
                  <a:srgbClr val="FFCC4E"/>
                </a:solidFill>
              </a:defRPr>
            </a:lvl1pPr>
            <a:lvl2pPr>
              <a:defRPr sz="1795">
                <a:solidFill>
                  <a:srgbClr val="FFCC4E"/>
                </a:solidFill>
              </a:defRPr>
            </a:lvl2pPr>
            <a:lvl3pPr>
              <a:defRPr sz="1795">
                <a:solidFill>
                  <a:srgbClr val="FFCC4E"/>
                </a:solidFill>
              </a:defRPr>
            </a:lvl3pPr>
            <a:lvl4pPr>
              <a:defRPr sz="1795">
                <a:solidFill>
                  <a:srgbClr val="FFCC4E"/>
                </a:solidFill>
              </a:defRPr>
            </a:lvl4pPr>
            <a:lvl5pPr>
              <a:defRPr sz="1795">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err="1"/>
              <a:t>fth</a:t>
            </a:r>
            <a:r>
              <a:rPr lang="en-GB" noProof="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821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207" y="882000"/>
            <a:ext cx="11729662" cy="5328000"/>
          </a:xfrm>
        </p:spPr>
        <p:txBody>
          <a:bodyPr/>
          <a:lstStyle>
            <a:lvl1pPr>
              <a:defRPr sz="1795">
                <a:solidFill>
                  <a:srgbClr val="009BDB"/>
                </a:solidFill>
              </a:defRPr>
            </a:lvl1pPr>
            <a:lvl2pPr>
              <a:defRPr sz="1795">
                <a:solidFill>
                  <a:srgbClr val="009BDB"/>
                </a:solidFill>
              </a:defRPr>
            </a:lvl2pPr>
            <a:lvl3pPr>
              <a:defRPr sz="1795">
                <a:solidFill>
                  <a:srgbClr val="009BDB"/>
                </a:solidFill>
              </a:defRPr>
            </a:lvl3pPr>
            <a:lvl4pPr>
              <a:defRPr sz="1795">
                <a:solidFill>
                  <a:srgbClr val="009BDB"/>
                </a:solidFill>
              </a:defRPr>
            </a:lvl4pPr>
            <a:lvl5pPr>
              <a:defRPr sz="1795">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058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40646"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5081" y="2011305"/>
            <a:ext cx="2818665"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8"/>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5081" y="4524208"/>
            <a:ext cx="2812047" cy="314495"/>
          </a:xfrm>
          <a:prstGeom prst="rect">
            <a:avLst/>
          </a:prstGeom>
        </p:spPr>
        <p:txBody>
          <a:bodyPr vert="horz" lIns="65953" tIns="32977" rIns="65953" bIns="32977"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5081" y="2041527"/>
            <a:ext cx="2818667" cy="2359024"/>
          </a:xfrm>
          <a:prstGeom prst="rect">
            <a:avLst/>
          </a:prstGeom>
        </p:spPr>
        <p:txBody>
          <a:bodyPr anchor="t">
            <a:normAutofit/>
          </a:bodyPr>
          <a:lstStyle>
            <a:lvl1pPr marL="0" indent="0" algn="l">
              <a:buNone/>
              <a:defRPr sz="2134" b="0" baseline="0">
                <a:solidFill>
                  <a:schemeClr val="bg1"/>
                </a:solidFill>
                <a:latin typeface="Arial" charset="0"/>
                <a:ea typeface="Arial" charset="0"/>
                <a:cs typeface="Arial" charset="0"/>
              </a:defRPr>
            </a:lvl1pPr>
            <a:lvl2pPr marL="329746" indent="0">
              <a:buNone/>
              <a:defRPr sz="1443" b="1"/>
            </a:lvl2pPr>
            <a:lvl3pPr marL="659493" indent="0">
              <a:buNone/>
              <a:defRPr sz="1298" b="1"/>
            </a:lvl3pPr>
            <a:lvl4pPr marL="989238" indent="0">
              <a:buNone/>
              <a:defRPr sz="1154" b="1"/>
            </a:lvl4pPr>
            <a:lvl5pPr marL="1318985" indent="0">
              <a:buNone/>
              <a:defRPr sz="1154" b="1"/>
            </a:lvl5pPr>
            <a:lvl6pPr marL="1648731" indent="0">
              <a:buNone/>
              <a:defRPr sz="1154" b="1"/>
            </a:lvl6pPr>
            <a:lvl7pPr marL="1978478" indent="0">
              <a:buNone/>
              <a:defRPr sz="1154" b="1"/>
            </a:lvl7pPr>
            <a:lvl8pPr marL="2308223" indent="0">
              <a:buNone/>
              <a:defRPr sz="1154" b="1"/>
            </a:lvl8pPr>
            <a:lvl9pPr marL="2637970" indent="0">
              <a:buNone/>
              <a:defRPr sz="1154"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5081" y="1740025"/>
            <a:ext cx="2818667" cy="261521"/>
          </a:xfrm>
          <a:prstGeom prst="rect">
            <a:avLst/>
          </a:prstGeom>
        </p:spPr>
        <p:txBody>
          <a:bodyPr vert="horz" lIns="65953" tIns="32977" rIns="65953" bIns="32977"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a:solidFill>
                  <a:schemeClr val="bg1"/>
                </a:solidFill>
                <a:latin typeface="Arial" charset="0"/>
                <a:ea typeface="Arial" charset="0"/>
                <a:cs typeface="Arial" charset="0"/>
              </a:rPr>
              <a:t>Produced by</a:t>
            </a:r>
            <a:endParaRPr lang="en-US" sz="794">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5081" y="4406775"/>
            <a:ext cx="2818667"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329746" indent="0">
              <a:buNone/>
              <a:defRPr sz="1443" b="1"/>
            </a:lvl2pPr>
            <a:lvl3pPr marL="659493" indent="0">
              <a:buNone/>
              <a:defRPr sz="1298" b="1"/>
            </a:lvl3pPr>
            <a:lvl4pPr marL="989238" indent="0">
              <a:buNone/>
              <a:defRPr sz="1154" b="1"/>
            </a:lvl4pPr>
            <a:lvl5pPr marL="1318985" indent="0">
              <a:buNone/>
              <a:defRPr sz="1154" b="1"/>
            </a:lvl5pPr>
            <a:lvl6pPr marL="1648731" indent="0">
              <a:buNone/>
              <a:defRPr sz="1154" b="1"/>
            </a:lvl6pPr>
            <a:lvl7pPr marL="1978478" indent="0">
              <a:buNone/>
              <a:defRPr sz="1154" b="1"/>
            </a:lvl7pPr>
            <a:lvl8pPr marL="2308223" indent="0">
              <a:buNone/>
              <a:defRPr sz="1154" b="1"/>
            </a:lvl8pPr>
            <a:lvl9pPr marL="2637970" indent="0">
              <a:buNone/>
              <a:defRPr sz="1154" b="1"/>
            </a:lvl9pPr>
          </a:lstStyle>
          <a:p>
            <a:pPr lvl="0"/>
            <a:r>
              <a:rPr lang="en-GB" noProof="0"/>
              <a:t>Click to edit Master text styles</a:t>
            </a:r>
          </a:p>
        </p:txBody>
      </p:sp>
    </p:spTree>
    <p:extLst>
      <p:ext uri="{BB962C8B-B14F-4D97-AF65-F5344CB8AC3E}">
        <p14:creationId xmlns:p14="http://schemas.microsoft.com/office/powerpoint/2010/main" val="1217566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5355" y="154800"/>
            <a:ext cx="10078608" cy="565200"/>
          </a:xfrm>
        </p:spPr>
        <p:txBody>
          <a:bodyPr/>
          <a:lstStyle>
            <a:lvl1pPr algn="l">
              <a:defRPr sz="2983"/>
            </a:lvl1pPr>
          </a:lstStyle>
          <a:p>
            <a:r>
              <a:rPr lang="en-GB" noProof="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7610" y="882000"/>
            <a:ext cx="11729662"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0"/>
            </a:lvl1pPr>
            <a:lvl2pPr>
              <a:defRPr sz="1790"/>
            </a:lvl2pPr>
            <a:lvl3pPr>
              <a:defRPr sz="1790"/>
            </a:lvl3pPr>
            <a:lvl4pPr>
              <a:defRPr sz="1790"/>
            </a:lvl4pPr>
            <a:lvl5pPr>
              <a:defRPr sz="179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0774" y="6422971"/>
            <a:ext cx="11700948"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816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659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944" y="882193"/>
            <a:ext cx="11729662"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0"/>
            </a:lvl1pPr>
            <a:lvl2pPr>
              <a:defRPr sz="1790"/>
            </a:lvl2pPr>
            <a:lvl3pPr>
              <a:defRPr sz="1790"/>
            </a:lvl3pPr>
            <a:lvl4pPr>
              <a:defRPr sz="1790"/>
            </a:lvl4pPr>
            <a:lvl5pPr>
              <a:defRPr sz="179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774" y="6422971"/>
            <a:ext cx="11700948"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10" y="882193"/>
            <a:ext cx="11733252"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084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sp>
        <p:nvSpPr>
          <p:cNvPr id="56323" name="Rectangle 2"/>
          <p:cNvSpPr>
            <a:spLocks noGrp="1" noChangeArrowheads="1"/>
          </p:cNvSpPr>
          <p:nvPr>
            <p:ph type="subTitle" idx="1" hasCustomPrompt="1"/>
          </p:nvPr>
        </p:nvSpPr>
        <p:spPr>
          <a:xfrm>
            <a:off x="113280" y="5258118"/>
            <a:ext cx="10595640" cy="380873"/>
          </a:xfrm>
          <a:prstGeom prst="rect">
            <a:avLst/>
          </a:prstGeom>
        </p:spPr>
        <p:txBody>
          <a:bodyPr wrap="square">
            <a:spAutoFit/>
          </a:bodyPr>
          <a:lstStyle>
            <a:lvl1pPr marL="0" indent="0">
              <a:buFont typeface="Verdana" pitchFamily="34" charset="0"/>
              <a:buNone/>
              <a:defRPr sz="1732"/>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263" y="3352518"/>
            <a:ext cx="11774460" cy="706027"/>
          </a:xfrm>
          <a:prstGeom prst="rect">
            <a:avLst/>
          </a:prstGeom>
        </p:spPr>
        <p:txBody>
          <a:bodyPr/>
          <a:lstStyle>
            <a:lvl1pPr>
              <a:defRPr sz="3988">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2214" y="6429377"/>
            <a:ext cx="6686925" cy="210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69" noProof="0"/>
          </a:p>
        </p:txBody>
      </p:sp>
      <p:sp>
        <p:nvSpPr>
          <p:cNvPr id="10" name="Text Box 58"/>
          <p:cNvSpPr txBox="1">
            <a:spLocks noChangeArrowheads="1"/>
          </p:cNvSpPr>
          <p:nvPr userDrawn="1"/>
        </p:nvSpPr>
        <p:spPr bwMode="auto">
          <a:xfrm>
            <a:off x="212842" y="6203250"/>
            <a:ext cx="6686925" cy="21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7"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35" y="4106871"/>
            <a:ext cx="117009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0632" y="-216085"/>
            <a:ext cx="2087639"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0775" y="6422971"/>
            <a:ext cx="11700948"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311910" y="6584400"/>
            <a:ext cx="1636494" cy="104400"/>
          </a:xfrm>
          <a:prstGeom prst="rect">
            <a:avLst/>
          </a:prstGeom>
        </p:spPr>
      </p:pic>
      <p:pic>
        <p:nvPicPr>
          <p:cNvPr id="41" name="Picture 40">
            <a:extLst>
              <a:ext uri="{FF2B5EF4-FFF2-40B4-BE49-F238E27FC236}">
                <a16:creationId xmlns:a16="http://schemas.microsoft.com/office/drawing/2014/main" id="{EBB965BA-5FAA-5543-9444-B14F3D19DD2B}"/>
              </a:ext>
            </a:extLst>
          </p:cNvPr>
          <p:cNvPicPr/>
          <p:nvPr userDrawn="1"/>
        </p:nvPicPr>
        <p:blipFill>
          <a:blip r:embed="rId4">
            <a:extLst>
              <a:ext uri="{28A0092B-C50C-407E-A947-70E740481C1C}">
                <a14:useLocalDpi xmlns:a14="http://schemas.microsoft.com/office/drawing/2010/main"/>
              </a:ext>
            </a:extLst>
          </a:blip>
          <a:stretch>
            <a:fillRect/>
          </a:stretch>
        </p:blipFill>
        <p:spPr>
          <a:xfrm>
            <a:off x="3678" y="6454953"/>
            <a:ext cx="9927062" cy="405131"/>
          </a:xfrm>
          <a:prstGeom prst="rect">
            <a:avLst/>
          </a:prstGeom>
        </p:spPr>
      </p:pic>
      <p:pic>
        <p:nvPicPr>
          <p:cNvPr id="3" name="Picture 2">
            <a:extLst>
              <a:ext uri="{FF2B5EF4-FFF2-40B4-BE49-F238E27FC236}">
                <a16:creationId xmlns:a16="http://schemas.microsoft.com/office/drawing/2014/main" id="{1FCA3D73-52E4-48C6-4AC0-1EF35D9F022D}"/>
              </a:ext>
            </a:extLst>
          </p:cNvPr>
          <p:cNvPicPr>
            <a:picLocks noChangeAspect="1"/>
          </p:cNvPicPr>
          <p:nvPr userDrawn="1"/>
        </p:nvPicPr>
        <p:blipFill>
          <a:blip r:embed="rId5" cstate="screen">
            <a:alphaModFix amt="39000"/>
            <a:extLst>
              <a:ext uri="{28A0092B-C50C-407E-A947-70E740481C1C}">
                <a14:useLocalDpi xmlns:a14="http://schemas.microsoft.com/office/drawing/2010/main"/>
              </a:ext>
            </a:extLst>
          </a:blip>
          <a:stretch>
            <a:fillRect/>
          </a:stretch>
        </p:blipFill>
        <p:spPr>
          <a:xfrm>
            <a:off x="-17508" y="-12371"/>
            <a:ext cx="12177515" cy="6870372"/>
          </a:xfrm>
          <a:prstGeom prst="rect">
            <a:avLst/>
          </a:prstGeom>
        </p:spPr>
      </p:pic>
    </p:spTree>
    <p:extLst>
      <p:ext uri="{BB962C8B-B14F-4D97-AF65-F5344CB8AC3E}">
        <p14:creationId xmlns:p14="http://schemas.microsoft.com/office/powerpoint/2010/main" val="1355412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396" y="0"/>
            <a:ext cx="12155587"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9086"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2" y="-3"/>
            <a:ext cx="12266114"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944" y="882000"/>
            <a:ext cx="11729662" cy="5328000"/>
          </a:xfrm>
        </p:spPr>
        <p:txBody>
          <a:bodyPr/>
          <a:lstStyle>
            <a:lvl1pPr>
              <a:defRPr sz="1596"/>
            </a:lvl1pPr>
            <a:lvl2pPr>
              <a:defRPr sz="1396"/>
            </a:lvl2pPr>
            <a:lvl3pPr>
              <a:defRPr sz="1197"/>
            </a:lvl3pPr>
            <a:lvl4pPr>
              <a:defRPr sz="1794"/>
            </a:lvl4pPr>
            <a:lvl5pPr>
              <a:defRPr sz="1794"/>
            </a:lvl5pPr>
          </a:lstStyle>
          <a:p>
            <a:pPr lvl="0"/>
            <a:r>
              <a:rPr lang="en-US" noProof="0" dirty="0"/>
              <a:t>Click to edit Master text styles</a:t>
            </a:r>
          </a:p>
          <a:p>
            <a:pPr lvl="1"/>
            <a:r>
              <a:rPr lang="en-US" noProof="0" dirty="0"/>
              <a:t>Second level</a:t>
            </a:r>
          </a:p>
          <a:p>
            <a:pPr lvl="2"/>
            <a:r>
              <a:rPr lang="en-US" noProof="0" dirty="0"/>
              <a:t>Third level</a:t>
            </a:r>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00632" y="-216085"/>
            <a:ext cx="2087639"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1431" y="6201717"/>
            <a:ext cx="3740291" cy="21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7" noProof="1" smtClean="0">
                <a:solidFill>
                  <a:srgbClr val="8197A6"/>
                </a:solidFill>
                <a:latin typeface="Arial" charset="0"/>
                <a:ea typeface="Arial" charset="0"/>
                <a:cs typeface="Arial" charset="0"/>
              </a:rPr>
              <a:pPr lvl="2" algn="r">
                <a:spcBef>
                  <a:spcPct val="50000"/>
                </a:spcBef>
              </a:pPr>
              <a:t>‹#›</a:t>
            </a:fld>
            <a:endParaRPr lang="en-GB" sz="797"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775" y="6422971"/>
            <a:ext cx="11700948"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311910" y="6584400"/>
            <a:ext cx="1633108" cy="104400"/>
          </a:xfrm>
          <a:prstGeom prst="rect">
            <a:avLst/>
          </a:prstGeom>
        </p:spPr>
      </p:pic>
      <p:pic>
        <p:nvPicPr>
          <p:cNvPr id="65" name="Picture 64">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275" y="6452251"/>
            <a:ext cx="9927062" cy="405131"/>
          </a:xfrm>
          <a:prstGeom prst="rect">
            <a:avLst/>
          </a:prstGeom>
        </p:spPr>
      </p:pic>
      <p:grpSp>
        <p:nvGrpSpPr>
          <p:cNvPr id="32" name="Group 31">
            <a:extLst>
              <a:ext uri="{FF2B5EF4-FFF2-40B4-BE49-F238E27FC236}">
                <a16:creationId xmlns:a16="http://schemas.microsoft.com/office/drawing/2014/main" id="{4584DDB2-68C4-C123-26AE-875DB59BC51A}"/>
              </a:ext>
            </a:extLst>
          </p:cNvPr>
          <p:cNvGrpSpPr/>
          <p:nvPr userDrawn="1"/>
        </p:nvGrpSpPr>
        <p:grpSpPr>
          <a:xfrm>
            <a:off x="133254" y="51669"/>
            <a:ext cx="1050700" cy="1052291"/>
            <a:chOff x="6112669" y="1150747"/>
            <a:chExt cx="5221253" cy="5221253"/>
          </a:xfrm>
        </p:grpSpPr>
        <p:sp>
          <p:nvSpPr>
            <p:cNvPr id="33" name="Oval 32">
              <a:extLst>
                <a:ext uri="{FF2B5EF4-FFF2-40B4-BE49-F238E27FC236}">
                  <a16:creationId xmlns:a16="http://schemas.microsoft.com/office/drawing/2014/main" id="{0F0E6CAA-0F1D-110B-5FA5-67B7DBC30461}"/>
                </a:ext>
              </a:extLst>
            </p:cNvPr>
            <p:cNvSpPr/>
            <p:nvPr/>
          </p:nvSpPr>
          <p:spPr>
            <a:xfrm>
              <a:off x="6308138" y="1348407"/>
              <a:ext cx="4813853" cy="48138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399"/>
            </a:p>
          </p:txBody>
        </p:sp>
        <p:pic>
          <p:nvPicPr>
            <p:cNvPr id="35" name="Picture 34" descr="A picture containing text, clock&#10;&#10;Description automatically generated">
              <a:extLst>
                <a:ext uri="{FF2B5EF4-FFF2-40B4-BE49-F238E27FC236}">
                  <a16:creationId xmlns:a16="http://schemas.microsoft.com/office/drawing/2014/main" id="{9F8BCB16-78B2-B5ED-D88A-D7E4228A3A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12669" y="1150747"/>
              <a:ext cx="5221253" cy="5221253"/>
            </a:xfrm>
            <a:prstGeom prst="rect">
              <a:avLst/>
            </a:prstGeom>
          </p:spPr>
        </p:pic>
      </p:grpSp>
      <p:pic>
        <p:nvPicPr>
          <p:cNvPr id="36" name="Picture 35">
            <a:extLst>
              <a:ext uri="{FF2B5EF4-FFF2-40B4-BE49-F238E27FC236}">
                <a16:creationId xmlns:a16="http://schemas.microsoft.com/office/drawing/2014/main" id="{5CBEC10A-4E88-7971-4E94-F15CE3D21A58}"/>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1201487" y="51670"/>
            <a:ext cx="1011363" cy="1004996"/>
          </a:xfrm>
          <a:prstGeom prst="rect">
            <a:avLst/>
          </a:prstGeom>
        </p:spPr>
      </p:pic>
    </p:spTree>
    <p:extLst>
      <p:ext uri="{BB962C8B-B14F-4D97-AF65-F5344CB8AC3E}">
        <p14:creationId xmlns:p14="http://schemas.microsoft.com/office/powerpoint/2010/main" val="447621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396" y="0"/>
            <a:ext cx="12155587"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9086"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2" y="-3"/>
            <a:ext cx="12266114"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944" y="882000"/>
            <a:ext cx="11729662" cy="5328000"/>
          </a:xfrm>
        </p:spPr>
        <p:txBody>
          <a:bodyPr/>
          <a:lstStyle>
            <a:lvl1pPr>
              <a:defRPr sz="1596"/>
            </a:lvl1pPr>
            <a:lvl2pPr>
              <a:defRPr sz="1396"/>
            </a:lvl2pPr>
            <a:lvl3pPr>
              <a:defRPr sz="1197"/>
            </a:lvl3pPr>
            <a:lvl4pPr>
              <a:defRPr sz="1794"/>
            </a:lvl4pPr>
            <a:lvl5pPr>
              <a:defRPr sz="1794"/>
            </a:lvl5pPr>
          </a:lstStyle>
          <a:p>
            <a:pPr lvl="0"/>
            <a:r>
              <a:rPr lang="en-US" noProof="0" dirty="0"/>
              <a:t>Click to edit Master text styles</a:t>
            </a:r>
          </a:p>
          <a:p>
            <a:pPr lvl="1"/>
            <a:r>
              <a:rPr lang="en-US" noProof="0" dirty="0"/>
              <a:t>Second level</a:t>
            </a:r>
          </a:p>
          <a:p>
            <a:pPr lvl="2"/>
            <a:r>
              <a:rPr lang="en-US" noProof="0" dirty="0"/>
              <a:t>Third level</a:t>
            </a:r>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00632" y="-216085"/>
            <a:ext cx="2087639"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1431" y="6201717"/>
            <a:ext cx="3740291" cy="21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7" noProof="1" smtClean="0">
                <a:solidFill>
                  <a:srgbClr val="8197A6"/>
                </a:solidFill>
                <a:latin typeface="Arial" charset="0"/>
                <a:ea typeface="Arial" charset="0"/>
                <a:cs typeface="Arial" charset="0"/>
              </a:rPr>
              <a:pPr lvl="2" algn="r">
                <a:spcBef>
                  <a:spcPct val="50000"/>
                </a:spcBef>
              </a:pPr>
              <a:t>‹#›</a:t>
            </a:fld>
            <a:endParaRPr lang="en-GB" sz="797"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775" y="6422971"/>
            <a:ext cx="11700948"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311910" y="6584400"/>
            <a:ext cx="1633108" cy="104400"/>
          </a:xfrm>
          <a:prstGeom prst="rect">
            <a:avLst/>
          </a:prstGeom>
        </p:spPr>
      </p:pic>
      <p:pic>
        <p:nvPicPr>
          <p:cNvPr id="65" name="Picture 64">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275" y="6452251"/>
            <a:ext cx="9927062" cy="405131"/>
          </a:xfrm>
          <a:prstGeom prst="rect">
            <a:avLst/>
          </a:prstGeom>
        </p:spPr>
      </p:pic>
      <p:grpSp>
        <p:nvGrpSpPr>
          <p:cNvPr id="32" name="Group 31">
            <a:extLst>
              <a:ext uri="{FF2B5EF4-FFF2-40B4-BE49-F238E27FC236}">
                <a16:creationId xmlns:a16="http://schemas.microsoft.com/office/drawing/2014/main" id="{8886BD57-EBAF-13D1-E922-31CDCC7C7FE2}"/>
              </a:ext>
            </a:extLst>
          </p:cNvPr>
          <p:cNvGrpSpPr/>
          <p:nvPr userDrawn="1"/>
        </p:nvGrpSpPr>
        <p:grpSpPr>
          <a:xfrm>
            <a:off x="133254" y="51669"/>
            <a:ext cx="1050700" cy="1052291"/>
            <a:chOff x="6112669" y="1150747"/>
            <a:chExt cx="5221253" cy="5221253"/>
          </a:xfrm>
        </p:grpSpPr>
        <p:sp>
          <p:nvSpPr>
            <p:cNvPr id="33" name="Oval 32">
              <a:extLst>
                <a:ext uri="{FF2B5EF4-FFF2-40B4-BE49-F238E27FC236}">
                  <a16:creationId xmlns:a16="http://schemas.microsoft.com/office/drawing/2014/main" id="{47D2112B-DACB-0513-A0BC-F19EDDE49C51}"/>
                </a:ext>
              </a:extLst>
            </p:cNvPr>
            <p:cNvSpPr/>
            <p:nvPr/>
          </p:nvSpPr>
          <p:spPr>
            <a:xfrm>
              <a:off x="6308138" y="1348407"/>
              <a:ext cx="4813853" cy="48138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399"/>
            </a:p>
          </p:txBody>
        </p:sp>
        <p:pic>
          <p:nvPicPr>
            <p:cNvPr id="35" name="Picture 34" descr="A picture containing text, clock&#10;&#10;Description automatically generated">
              <a:extLst>
                <a:ext uri="{FF2B5EF4-FFF2-40B4-BE49-F238E27FC236}">
                  <a16:creationId xmlns:a16="http://schemas.microsoft.com/office/drawing/2014/main" id="{A228EDF9-5BE3-F899-A623-5C166CFB87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12669" y="1150747"/>
              <a:ext cx="5221253" cy="5221253"/>
            </a:xfrm>
            <a:prstGeom prst="rect">
              <a:avLst/>
            </a:prstGeom>
          </p:spPr>
        </p:pic>
      </p:grpSp>
      <p:pic>
        <p:nvPicPr>
          <p:cNvPr id="36" name="Picture 35">
            <a:extLst>
              <a:ext uri="{FF2B5EF4-FFF2-40B4-BE49-F238E27FC236}">
                <a16:creationId xmlns:a16="http://schemas.microsoft.com/office/drawing/2014/main" id="{4DBF41E5-466F-515C-6B48-36A2AAD83BF2}"/>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1201487" y="51670"/>
            <a:ext cx="1011363" cy="1004996"/>
          </a:xfrm>
          <a:prstGeom prst="rect">
            <a:avLst/>
          </a:prstGeom>
        </p:spPr>
      </p:pic>
    </p:spTree>
    <p:extLst>
      <p:ext uri="{BB962C8B-B14F-4D97-AF65-F5344CB8AC3E}">
        <p14:creationId xmlns:p14="http://schemas.microsoft.com/office/powerpoint/2010/main" val="1936849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02" y="0"/>
            <a:ext cx="12155587"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8826"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9">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00632" y="-216085"/>
            <a:ext cx="2087639"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944" y="882000"/>
            <a:ext cx="11760598" cy="5328000"/>
          </a:xfrm>
        </p:spPr>
        <p:txBody>
          <a:bodyPr/>
          <a:lstStyle>
            <a:lvl1pPr>
              <a:defRPr sz="1596"/>
            </a:lvl1pPr>
            <a:lvl2pPr>
              <a:defRPr sz="1396"/>
            </a:lvl2pPr>
            <a:lvl3pPr>
              <a:defRPr sz="1197"/>
            </a:lvl3pPr>
            <a:lvl4pPr>
              <a:defRPr sz="1794"/>
            </a:lvl4pPr>
            <a:lvl5pPr>
              <a:defRPr sz="1794"/>
            </a:lvl5pPr>
          </a:lstStyle>
          <a:p>
            <a:pPr lvl="0"/>
            <a:r>
              <a:rPr lang="en-US" noProof="0" dirty="0"/>
              <a:t>Click to edit Master text styles</a:t>
            </a:r>
          </a:p>
          <a:p>
            <a:pPr lvl="1"/>
            <a:r>
              <a:rPr lang="en-US" noProof="0" dirty="0"/>
              <a:t>Second level</a:t>
            </a:r>
          </a:p>
          <a:p>
            <a:pPr lvl="2"/>
            <a:r>
              <a:rPr lang="en-US" noProof="0" dirty="0"/>
              <a:t>Third level</a:t>
            </a:r>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181431" y="6201717"/>
            <a:ext cx="3740291" cy="21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7" noProof="1" smtClean="0">
                <a:solidFill>
                  <a:srgbClr val="8197A6"/>
                </a:solidFill>
                <a:latin typeface="Arial" charset="0"/>
                <a:ea typeface="Arial" charset="0"/>
                <a:cs typeface="Arial" charset="0"/>
              </a:rPr>
              <a:pPr lvl="2" algn="r">
                <a:spcBef>
                  <a:spcPct val="50000"/>
                </a:spcBef>
              </a:pPr>
              <a:t>‹#›</a:t>
            </a:fld>
            <a:endParaRPr lang="en-GB" sz="797"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0775" y="6422971"/>
            <a:ext cx="11700948"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311910" y="6584400"/>
            <a:ext cx="1633108"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69" y="6449087"/>
            <a:ext cx="9927062" cy="405131"/>
          </a:xfrm>
          <a:prstGeom prst="rect">
            <a:avLst/>
          </a:prstGeom>
        </p:spPr>
      </p:pic>
      <p:grpSp>
        <p:nvGrpSpPr>
          <p:cNvPr id="5" name="Group 4">
            <a:extLst>
              <a:ext uri="{FF2B5EF4-FFF2-40B4-BE49-F238E27FC236}">
                <a16:creationId xmlns:a16="http://schemas.microsoft.com/office/drawing/2014/main" id="{8E86708A-03FF-657F-0C7D-C733A8AB261D}"/>
              </a:ext>
            </a:extLst>
          </p:cNvPr>
          <p:cNvGrpSpPr/>
          <p:nvPr userDrawn="1"/>
        </p:nvGrpSpPr>
        <p:grpSpPr>
          <a:xfrm>
            <a:off x="133254" y="51669"/>
            <a:ext cx="1050700" cy="1052291"/>
            <a:chOff x="6112669" y="1150747"/>
            <a:chExt cx="5221253" cy="5221253"/>
          </a:xfrm>
        </p:grpSpPr>
        <p:sp>
          <p:nvSpPr>
            <p:cNvPr id="6" name="Oval 5">
              <a:extLst>
                <a:ext uri="{FF2B5EF4-FFF2-40B4-BE49-F238E27FC236}">
                  <a16:creationId xmlns:a16="http://schemas.microsoft.com/office/drawing/2014/main" id="{2E2A6B1B-4A45-F231-BA2A-0D76FCD0D6F4}"/>
                </a:ext>
              </a:extLst>
            </p:cNvPr>
            <p:cNvSpPr/>
            <p:nvPr/>
          </p:nvSpPr>
          <p:spPr>
            <a:xfrm>
              <a:off x="6308138" y="1348407"/>
              <a:ext cx="4813853" cy="48138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399"/>
            </a:p>
          </p:txBody>
        </p:sp>
        <p:pic>
          <p:nvPicPr>
            <p:cNvPr id="7" name="Picture 6" descr="A picture containing text, clock&#10;&#10;Description automatically generated">
              <a:extLst>
                <a:ext uri="{FF2B5EF4-FFF2-40B4-BE49-F238E27FC236}">
                  <a16:creationId xmlns:a16="http://schemas.microsoft.com/office/drawing/2014/main" id="{DCDB3FF5-8B86-A158-859F-416B7EA945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12669" y="1150747"/>
              <a:ext cx="5221253" cy="5221253"/>
            </a:xfrm>
            <a:prstGeom prst="rect">
              <a:avLst/>
            </a:prstGeom>
          </p:spPr>
        </p:pic>
      </p:grpSp>
      <p:pic>
        <p:nvPicPr>
          <p:cNvPr id="8" name="Picture 7">
            <a:extLst>
              <a:ext uri="{FF2B5EF4-FFF2-40B4-BE49-F238E27FC236}">
                <a16:creationId xmlns:a16="http://schemas.microsoft.com/office/drawing/2014/main" id="{7CAB4E6B-B31E-6A88-1C72-B4252B48546C}"/>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1201487" y="51670"/>
            <a:ext cx="1011363" cy="1004996"/>
          </a:xfrm>
          <a:prstGeom prst="rect">
            <a:avLst/>
          </a:prstGeom>
        </p:spPr>
      </p:pic>
    </p:spTree>
    <p:extLst>
      <p:ext uri="{BB962C8B-B14F-4D97-AF65-F5344CB8AC3E}">
        <p14:creationId xmlns:p14="http://schemas.microsoft.com/office/powerpoint/2010/main" val="2309741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de margins">
    <p:spTree>
      <p:nvGrpSpPr>
        <p:cNvPr id="1" name=""/>
        <p:cNvGrpSpPr/>
        <p:nvPr/>
      </p:nvGrpSpPr>
      <p:grpSpPr>
        <a:xfrm>
          <a:off x="0" y="0"/>
          <a:ext cx="0" cy="0"/>
          <a:chOff x="0" y="0"/>
          <a:chExt cx="0" cy="0"/>
        </a:xfrm>
      </p:grpSpPr>
      <p:sp>
        <p:nvSpPr>
          <p:cNvPr id="9" name="Title 8"/>
          <p:cNvSpPr>
            <a:spLocks noGrp="1"/>
          </p:cNvSpPr>
          <p:nvPr>
            <p:ph type="title"/>
          </p:nvPr>
        </p:nvSpPr>
        <p:spPr>
          <a:xfrm>
            <a:off x="3240000" y="360000"/>
            <a:ext cx="5709600" cy="369332"/>
          </a:xfrm>
          <a:prstGeom prst="rect">
            <a:avLst/>
          </a:prstGeom>
        </p:spPr>
        <p:txBody>
          <a:bodyPr lIns="0" tIns="0" rIns="0" bIns="0"/>
          <a:lstStyle>
            <a:lvl1pPr>
              <a:defRPr>
                <a:solidFill>
                  <a:srgbClr val="064E83"/>
                </a:solidFill>
              </a:defRPr>
            </a:lvl1pPr>
          </a:lstStyle>
          <a:p>
            <a:r>
              <a:rPr lang="en-US"/>
              <a:t>Click to edit Master title style</a:t>
            </a:r>
          </a:p>
        </p:txBody>
      </p:sp>
      <p:sp>
        <p:nvSpPr>
          <p:cNvPr id="11" name="Content Placeholder 10"/>
          <p:cNvSpPr>
            <a:spLocks noGrp="1"/>
          </p:cNvSpPr>
          <p:nvPr>
            <p:ph sz="quarter" idx="14" hasCustomPrompt="1"/>
          </p:nvPr>
        </p:nvSpPr>
        <p:spPr>
          <a:xfrm>
            <a:off x="3240000" y="936000"/>
            <a:ext cx="5709600"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a:t>Top level text goes in here </a:t>
            </a:r>
          </a:p>
          <a:p>
            <a:pPr lvl="1"/>
            <a:r>
              <a:rPr lang="en-GB"/>
              <a:t>Second level text goes in here</a:t>
            </a:r>
          </a:p>
          <a:p>
            <a:pPr lvl="2"/>
            <a:r>
              <a:rPr lang="en-GB"/>
              <a:t>Third level text goes in here</a:t>
            </a:r>
          </a:p>
          <a:p>
            <a:pPr lvl="3"/>
            <a:r>
              <a:rPr lang="en-GB"/>
              <a:t>Fourth level text goes in here</a:t>
            </a:r>
          </a:p>
          <a:p>
            <a:pPr lvl="4"/>
            <a:r>
              <a:rPr lang="en-GB"/>
              <a:t>Fifth level text goes in here</a:t>
            </a:r>
            <a:endParaRPr lang="en-US"/>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05F19C50-BC3B-5841-9AFF-3A0443B66067}" type="slidenum">
              <a:rPr lang="en-US" smtClean="0"/>
              <a:pPr/>
              <a:t>‹#›</a:t>
            </a:fld>
            <a:endParaRPr lang="en-US"/>
          </a:p>
        </p:txBody>
      </p:sp>
      <p:sp>
        <p:nvSpPr>
          <p:cNvPr id="15" name="Date Placeholder 10"/>
          <p:cNvSpPr txBox="1">
            <a:spLocks/>
          </p:cNvSpPr>
          <p:nvPr userDrawn="1"/>
        </p:nvSpPr>
        <p:spPr>
          <a:xfrm>
            <a:off x="8564419" y="6308255"/>
            <a:ext cx="1465181"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mn-lt"/>
                <a:ea typeface="+mn-ea"/>
                <a:cs typeface="+mn-cs"/>
              </a:rPr>
              <a:t>October 29, 2014</a:t>
            </a:r>
          </a:p>
        </p:txBody>
      </p:sp>
      <p:pic>
        <p:nvPicPr>
          <p:cNvPr id="8" name="Picture 7" descr="ECMWF_Master_Logo_RGB_nostrap.png"/>
          <p:cNvPicPr>
            <a:picLocks noChangeAspect="1"/>
          </p:cNvPicPr>
          <p:nvPr userDrawn="1"/>
        </p:nvPicPr>
        <p:blipFill>
          <a:blip r:embed="rId2"/>
          <a:stretch>
            <a:fillRect/>
          </a:stretch>
        </p:blipFill>
        <p:spPr>
          <a:xfrm>
            <a:off x="3240001" y="6293597"/>
            <a:ext cx="1342372" cy="230658"/>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01" y="-1"/>
            <a:ext cx="12155586"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5497"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9">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944" y="882000"/>
            <a:ext cx="11729662" cy="5328000"/>
          </a:xfrm>
        </p:spPr>
        <p:txBody>
          <a:bodyPr/>
          <a:lstStyle>
            <a:lvl1pPr>
              <a:defRPr sz="1794"/>
            </a:lvl1pPr>
            <a:lvl2pPr>
              <a:defRPr sz="1794"/>
            </a:lvl2pPr>
            <a:lvl3pPr>
              <a:defRPr sz="1794"/>
            </a:lvl3pPr>
            <a:lvl4pPr>
              <a:defRPr sz="1794"/>
            </a:lvl4pPr>
            <a:lvl5pPr>
              <a:defRPr sz="1794"/>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00632" y="-216085"/>
            <a:ext cx="2087639"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181431" y="6201717"/>
            <a:ext cx="3740291" cy="21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7" noProof="1" smtClean="0">
                <a:solidFill>
                  <a:srgbClr val="8197A6"/>
                </a:solidFill>
                <a:latin typeface="Arial" charset="0"/>
                <a:ea typeface="Arial" charset="0"/>
                <a:cs typeface="Arial" charset="0"/>
              </a:rPr>
              <a:pPr lvl="2" algn="r">
                <a:spcBef>
                  <a:spcPct val="50000"/>
                </a:spcBef>
              </a:pPr>
              <a:t>‹#›</a:t>
            </a:fld>
            <a:endParaRPr lang="en-GB" sz="797"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0775" y="6422971"/>
            <a:ext cx="11700948"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311910" y="6584400"/>
            <a:ext cx="1633108"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634" y="6449973"/>
            <a:ext cx="9927062" cy="405131"/>
          </a:xfrm>
          <a:prstGeom prst="rect">
            <a:avLst/>
          </a:prstGeom>
        </p:spPr>
      </p:pic>
      <p:grpSp>
        <p:nvGrpSpPr>
          <p:cNvPr id="4" name="Group 3">
            <a:extLst>
              <a:ext uri="{FF2B5EF4-FFF2-40B4-BE49-F238E27FC236}">
                <a16:creationId xmlns:a16="http://schemas.microsoft.com/office/drawing/2014/main" id="{58975A95-233C-78D4-8EF1-D42DECAFD1CE}"/>
              </a:ext>
            </a:extLst>
          </p:cNvPr>
          <p:cNvGrpSpPr/>
          <p:nvPr userDrawn="1"/>
        </p:nvGrpSpPr>
        <p:grpSpPr>
          <a:xfrm>
            <a:off x="133254" y="51669"/>
            <a:ext cx="1050700" cy="1052291"/>
            <a:chOff x="6112669" y="1150747"/>
            <a:chExt cx="5221253" cy="5221253"/>
          </a:xfrm>
        </p:grpSpPr>
        <p:sp>
          <p:nvSpPr>
            <p:cNvPr id="6" name="Oval 5">
              <a:extLst>
                <a:ext uri="{FF2B5EF4-FFF2-40B4-BE49-F238E27FC236}">
                  <a16:creationId xmlns:a16="http://schemas.microsoft.com/office/drawing/2014/main" id="{10489AF6-C52B-7535-2CD1-B25690826F0C}"/>
                </a:ext>
              </a:extLst>
            </p:cNvPr>
            <p:cNvSpPr/>
            <p:nvPr/>
          </p:nvSpPr>
          <p:spPr>
            <a:xfrm>
              <a:off x="6308138" y="1348407"/>
              <a:ext cx="4813853" cy="48138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399"/>
            </a:p>
          </p:txBody>
        </p:sp>
        <p:pic>
          <p:nvPicPr>
            <p:cNvPr id="7" name="Picture 6" descr="A picture containing text, clock&#10;&#10;Description automatically generated">
              <a:extLst>
                <a:ext uri="{FF2B5EF4-FFF2-40B4-BE49-F238E27FC236}">
                  <a16:creationId xmlns:a16="http://schemas.microsoft.com/office/drawing/2014/main" id="{007E53F9-27C5-BA31-F458-DD4E616C16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12669" y="1150747"/>
              <a:ext cx="5221253" cy="5221253"/>
            </a:xfrm>
            <a:prstGeom prst="rect">
              <a:avLst/>
            </a:prstGeom>
          </p:spPr>
        </p:pic>
      </p:grpSp>
      <p:pic>
        <p:nvPicPr>
          <p:cNvPr id="8" name="Picture 7">
            <a:extLst>
              <a:ext uri="{FF2B5EF4-FFF2-40B4-BE49-F238E27FC236}">
                <a16:creationId xmlns:a16="http://schemas.microsoft.com/office/drawing/2014/main" id="{9AE1D220-4418-78C5-354F-D27E45901315}"/>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1201487" y="51670"/>
            <a:ext cx="1011363" cy="1004996"/>
          </a:xfrm>
          <a:prstGeom prst="rect">
            <a:avLst/>
          </a:prstGeom>
        </p:spPr>
      </p:pic>
    </p:spTree>
    <p:extLst>
      <p:ext uri="{BB962C8B-B14F-4D97-AF65-F5344CB8AC3E}">
        <p14:creationId xmlns:p14="http://schemas.microsoft.com/office/powerpoint/2010/main" val="1778135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145" y="3456850"/>
            <a:ext cx="118174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944" y="1045032"/>
            <a:ext cx="11729662" cy="5164968"/>
          </a:xfrm>
        </p:spPr>
        <p:txBody>
          <a:bodyPr/>
          <a:lstStyle>
            <a:lvl1pPr>
              <a:defRPr sz="1596"/>
            </a:lvl1pPr>
            <a:lvl2pPr>
              <a:defRPr sz="1396"/>
            </a:lvl2pPr>
            <a:lvl3pPr>
              <a:defRPr sz="1197"/>
            </a:lvl3pPr>
            <a:lvl4pPr>
              <a:defRPr sz="1794"/>
            </a:lvl4pPr>
            <a:lvl5pPr>
              <a:defRPr sz="1794"/>
            </a:lvl5pPr>
          </a:lstStyle>
          <a:p>
            <a:pPr lvl="0"/>
            <a:r>
              <a:rPr lang="en-US" noProof="0" dirty="0"/>
              <a:t>Click to edit Master text styles</a:t>
            </a:r>
          </a:p>
          <a:p>
            <a:pPr lvl="1"/>
            <a:r>
              <a:rPr lang="en-US" noProof="0" dirty="0"/>
              <a:t>Second level</a:t>
            </a:r>
          </a:p>
          <a:p>
            <a:pPr lvl="2"/>
            <a:r>
              <a:rPr lang="en-US" noProof="0" dirty="0"/>
              <a:t>Third level</a:t>
            </a:r>
          </a:p>
        </p:txBody>
      </p:sp>
      <p:grpSp>
        <p:nvGrpSpPr>
          <p:cNvPr id="4" name="Group 3">
            <a:extLst>
              <a:ext uri="{FF2B5EF4-FFF2-40B4-BE49-F238E27FC236}">
                <a16:creationId xmlns:a16="http://schemas.microsoft.com/office/drawing/2014/main" id="{A496229F-EE52-A5CD-E17F-405C85B14F59}"/>
              </a:ext>
            </a:extLst>
          </p:cNvPr>
          <p:cNvGrpSpPr/>
          <p:nvPr userDrawn="1"/>
        </p:nvGrpSpPr>
        <p:grpSpPr>
          <a:xfrm>
            <a:off x="133254" y="51669"/>
            <a:ext cx="1050700" cy="1052291"/>
            <a:chOff x="6112669" y="1150747"/>
            <a:chExt cx="5221253" cy="5221253"/>
          </a:xfrm>
        </p:grpSpPr>
        <p:sp>
          <p:nvSpPr>
            <p:cNvPr id="5" name="Oval 4">
              <a:extLst>
                <a:ext uri="{FF2B5EF4-FFF2-40B4-BE49-F238E27FC236}">
                  <a16:creationId xmlns:a16="http://schemas.microsoft.com/office/drawing/2014/main" id="{30547A94-90CA-F32A-2928-934D9838675B}"/>
                </a:ext>
              </a:extLst>
            </p:cNvPr>
            <p:cNvSpPr/>
            <p:nvPr/>
          </p:nvSpPr>
          <p:spPr>
            <a:xfrm>
              <a:off x="6308138" y="1348407"/>
              <a:ext cx="4813853" cy="48138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399"/>
            </a:p>
          </p:txBody>
        </p:sp>
        <p:pic>
          <p:nvPicPr>
            <p:cNvPr id="32" name="Picture 31" descr="A picture containing text, clock&#10;&#10;Description automatically generated">
              <a:extLst>
                <a:ext uri="{FF2B5EF4-FFF2-40B4-BE49-F238E27FC236}">
                  <a16:creationId xmlns:a16="http://schemas.microsoft.com/office/drawing/2014/main" id="{C486F34F-8856-6A53-8BC5-921A2AFB27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2669" y="1150747"/>
              <a:ext cx="5221253" cy="5221253"/>
            </a:xfrm>
            <a:prstGeom prst="rect">
              <a:avLst/>
            </a:prstGeom>
          </p:spPr>
        </p:pic>
      </p:grpSp>
      <p:pic>
        <p:nvPicPr>
          <p:cNvPr id="33" name="Picture 32">
            <a:extLst>
              <a:ext uri="{FF2B5EF4-FFF2-40B4-BE49-F238E27FC236}">
                <a16:creationId xmlns:a16="http://schemas.microsoft.com/office/drawing/2014/main" id="{32E6038D-BA26-E30A-EAA9-971470088CC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01487" y="51670"/>
            <a:ext cx="1011363" cy="1004996"/>
          </a:xfrm>
          <a:prstGeom prst="rect">
            <a:avLst/>
          </a:prstGeom>
        </p:spPr>
      </p:pic>
    </p:spTree>
    <p:extLst>
      <p:ext uri="{BB962C8B-B14F-4D97-AF65-F5344CB8AC3E}">
        <p14:creationId xmlns:p14="http://schemas.microsoft.com/office/powerpoint/2010/main" val="1233855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8202" y="1321783"/>
          <a:ext cx="11621248"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7444" y="1348842"/>
          <a:ext cx="11589557"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DB83CB4A-AC3E-745B-83BA-5CF455F599E8}"/>
              </a:ext>
            </a:extLst>
          </p:cNvPr>
          <p:cNvGrpSpPr/>
          <p:nvPr userDrawn="1"/>
        </p:nvGrpSpPr>
        <p:grpSpPr>
          <a:xfrm>
            <a:off x="133254" y="51669"/>
            <a:ext cx="1050700" cy="1052291"/>
            <a:chOff x="6112669" y="1150747"/>
            <a:chExt cx="5221253" cy="5221253"/>
          </a:xfrm>
        </p:grpSpPr>
        <p:sp>
          <p:nvSpPr>
            <p:cNvPr id="5" name="Oval 4">
              <a:extLst>
                <a:ext uri="{FF2B5EF4-FFF2-40B4-BE49-F238E27FC236}">
                  <a16:creationId xmlns:a16="http://schemas.microsoft.com/office/drawing/2014/main" id="{1B0A97BA-D1B5-2946-B9FA-CE7A0655923D}"/>
                </a:ext>
              </a:extLst>
            </p:cNvPr>
            <p:cNvSpPr/>
            <p:nvPr/>
          </p:nvSpPr>
          <p:spPr>
            <a:xfrm>
              <a:off x="6308138" y="1348407"/>
              <a:ext cx="4813853" cy="48138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399"/>
            </a:p>
          </p:txBody>
        </p:sp>
        <p:pic>
          <p:nvPicPr>
            <p:cNvPr id="7" name="Picture 6" descr="A picture containing text, clock&#10;&#10;Description automatically generated">
              <a:extLst>
                <a:ext uri="{FF2B5EF4-FFF2-40B4-BE49-F238E27FC236}">
                  <a16:creationId xmlns:a16="http://schemas.microsoft.com/office/drawing/2014/main" id="{860C7561-02DA-6112-43A4-01FE63E79A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2669" y="1150747"/>
              <a:ext cx="5221253" cy="5221253"/>
            </a:xfrm>
            <a:prstGeom prst="rect">
              <a:avLst/>
            </a:prstGeom>
          </p:spPr>
        </p:pic>
      </p:grpSp>
      <p:pic>
        <p:nvPicPr>
          <p:cNvPr id="9" name="Picture 8">
            <a:extLst>
              <a:ext uri="{FF2B5EF4-FFF2-40B4-BE49-F238E27FC236}">
                <a16:creationId xmlns:a16="http://schemas.microsoft.com/office/drawing/2014/main" id="{04B5DDED-ADEC-7391-2797-968980DE5FEA}"/>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1201487" y="51670"/>
            <a:ext cx="1011363" cy="1004996"/>
          </a:xfrm>
          <a:prstGeom prst="rect">
            <a:avLst/>
          </a:prstGeom>
        </p:spPr>
      </p:pic>
    </p:spTree>
    <p:extLst>
      <p:ext uri="{BB962C8B-B14F-4D97-AF65-F5344CB8AC3E}">
        <p14:creationId xmlns:p14="http://schemas.microsoft.com/office/powerpoint/2010/main" val="336524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8202" y="1219354"/>
          <a:ext cx="11621248"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DE17877-BA80-2751-9230-B2835F764056}"/>
              </a:ext>
            </a:extLst>
          </p:cNvPr>
          <p:cNvGrpSpPr/>
          <p:nvPr userDrawn="1"/>
        </p:nvGrpSpPr>
        <p:grpSpPr>
          <a:xfrm>
            <a:off x="133254" y="51669"/>
            <a:ext cx="1050700" cy="1052291"/>
            <a:chOff x="6112669" y="1150747"/>
            <a:chExt cx="5221253" cy="5221253"/>
          </a:xfrm>
        </p:grpSpPr>
        <p:sp>
          <p:nvSpPr>
            <p:cNvPr id="6" name="Oval 5">
              <a:extLst>
                <a:ext uri="{FF2B5EF4-FFF2-40B4-BE49-F238E27FC236}">
                  <a16:creationId xmlns:a16="http://schemas.microsoft.com/office/drawing/2014/main" id="{EB89E5E3-A678-061B-7E92-76AED2FAB8E1}"/>
                </a:ext>
              </a:extLst>
            </p:cNvPr>
            <p:cNvSpPr/>
            <p:nvPr/>
          </p:nvSpPr>
          <p:spPr>
            <a:xfrm>
              <a:off x="6308138" y="1348407"/>
              <a:ext cx="4813853" cy="48138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399"/>
            </a:p>
          </p:txBody>
        </p:sp>
        <p:pic>
          <p:nvPicPr>
            <p:cNvPr id="7" name="Picture 6" descr="A picture containing text, clock&#10;&#10;Description automatically generated">
              <a:extLst>
                <a:ext uri="{FF2B5EF4-FFF2-40B4-BE49-F238E27FC236}">
                  <a16:creationId xmlns:a16="http://schemas.microsoft.com/office/drawing/2014/main" id="{1C921088-5076-16EE-02DC-ADFC915315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2669" y="1150747"/>
              <a:ext cx="5221253" cy="5221253"/>
            </a:xfrm>
            <a:prstGeom prst="rect">
              <a:avLst/>
            </a:prstGeom>
          </p:spPr>
        </p:pic>
      </p:grpSp>
      <p:pic>
        <p:nvPicPr>
          <p:cNvPr id="8" name="Picture 7">
            <a:extLst>
              <a:ext uri="{FF2B5EF4-FFF2-40B4-BE49-F238E27FC236}">
                <a16:creationId xmlns:a16="http://schemas.microsoft.com/office/drawing/2014/main" id="{C5F64C5B-B93D-0B92-1EF3-8C69E689F85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201487" y="51670"/>
            <a:ext cx="1011363" cy="1004996"/>
          </a:xfrm>
          <a:prstGeom prst="rect">
            <a:avLst/>
          </a:prstGeom>
        </p:spPr>
      </p:pic>
    </p:spTree>
    <p:extLst>
      <p:ext uri="{BB962C8B-B14F-4D97-AF65-F5344CB8AC3E}">
        <p14:creationId xmlns:p14="http://schemas.microsoft.com/office/powerpoint/2010/main" val="333854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62" y="-3"/>
            <a:ext cx="12266114"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207" y="1065653"/>
            <a:ext cx="11729662" cy="5144347"/>
          </a:xfrm>
        </p:spPr>
        <p:txBody>
          <a:bodyPr/>
          <a:lstStyle>
            <a:lvl1pPr>
              <a:defRPr sz="1596"/>
            </a:lvl1pPr>
            <a:lvl2pPr>
              <a:defRPr sz="1396"/>
            </a:lvl2pPr>
            <a:lvl3pPr>
              <a:defRPr sz="1197"/>
            </a:lvl3pPr>
            <a:lvl4pPr>
              <a:defRPr sz="1794"/>
            </a:lvl4pPr>
            <a:lvl5pPr>
              <a:defRPr sz="1794"/>
            </a:lvl5pPr>
          </a:lstStyle>
          <a:p>
            <a:pPr lvl="0"/>
            <a:r>
              <a:rPr lang="en-US" noProof="0" dirty="0"/>
              <a:t>Click to edit Master text styles</a:t>
            </a:r>
          </a:p>
          <a:p>
            <a:pPr lvl="1"/>
            <a:r>
              <a:rPr lang="en-US" noProof="0" dirty="0"/>
              <a:t>Second level</a:t>
            </a:r>
          </a:p>
          <a:p>
            <a:pPr lvl="2"/>
            <a:r>
              <a:rPr lang="en-US" noProof="0" dirty="0"/>
              <a:t>Third level</a:t>
            </a:r>
          </a:p>
        </p:txBody>
      </p:sp>
      <p:pic>
        <p:nvPicPr>
          <p:cNvPr id="31" name="Picture 30" descr="A black and white logo&#10;&#10;Description automatically generated with medium confidence">
            <a:extLst>
              <a:ext uri="{FF2B5EF4-FFF2-40B4-BE49-F238E27FC236}">
                <a16:creationId xmlns:a16="http://schemas.microsoft.com/office/drawing/2014/main" id="{09485F72-869A-EBAF-5688-7C225CFC80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34769" y="271221"/>
            <a:ext cx="837716" cy="487435"/>
          </a:xfrm>
          <a:prstGeom prst="rect">
            <a:avLst/>
          </a:prstGeom>
        </p:spPr>
      </p:pic>
      <p:sp>
        <p:nvSpPr>
          <p:cNvPr id="32" name="Rectangle 6">
            <a:extLst>
              <a:ext uri="{FF2B5EF4-FFF2-40B4-BE49-F238E27FC236}">
                <a16:creationId xmlns:a16="http://schemas.microsoft.com/office/drawing/2014/main" id="{40D745FE-CD50-DD8D-703C-DF97D2B1252A}"/>
              </a:ext>
            </a:extLst>
          </p:cNvPr>
          <p:cNvSpPr>
            <a:spLocks noGrp="1" noChangeArrowheads="1"/>
          </p:cNvSpPr>
          <p:nvPr>
            <p:ph type="title"/>
          </p:nvPr>
        </p:nvSpPr>
        <p:spPr bwMode="auto">
          <a:xfrm>
            <a:off x="2230385" y="207113"/>
            <a:ext cx="7504385" cy="460575"/>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dirty="0"/>
              <a:t>Click to edit Master title style</a:t>
            </a:r>
            <a:endParaRPr lang="en-GB" noProof="0" dirty="0"/>
          </a:p>
        </p:txBody>
      </p:sp>
      <p:grpSp>
        <p:nvGrpSpPr>
          <p:cNvPr id="33" name="Group 32">
            <a:extLst>
              <a:ext uri="{FF2B5EF4-FFF2-40B4-BE49-F238E27FC236}">
                <a16:creationId xmlns:a16="http://schemas.microsoft.com/office/drawing/2014/main" id="{5BFE21AC-A1BF-8B7E-1CEA-92BCA1DD3F2D}"/>
              </a:ext>
            </a:extLst>
          </p:cNvPr>
          <p:cNvGrpSpPr/>
          <p:nvPr userDrawn="1"/>
        </p:nvGrpSpPr>
        <p:grpSpPr>
          <a:xfrm>
            <a:off x="133254" y="51669"/>
            <a:ext cx="1050700" cy="1052291"/>
            <a:chOff x="6112669" y="1150747"/>
            <a:chExt cx="5221253" cy="5221253"/>
          </a:xfrm>
        </p:grpSpPr>
        <p:sp>
          <p:nvSpPr>
            <p:cNvPr id="34" name="Oval 33">
              <a:extLst>
                <a:ext uri="{FF2B5EF4-FFF2-40B4-BE49-F238E27FC236}">
                  <a16:creationId xmlns:a16="http://schemas.microsoft.com/office/drawing/2014/main" id="{F9102564-B145-F82D-00E7-5599B0DD6B2A}"/>
                </a:ext>
              </a:extLst>
            </p:cNvPr>
            <p:cNvSpPr/>
            <p:nvPr/>
          </p:nvSpPr>
          <p:spPr>
            <a:xfrm>
              <a:off x="6308138" y="1348407"/>
              <a:ext cx="4813853" cy="48138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399"/>
            </a:p>
          </p:txBody>
        </p:sp>
        <p:pic>
          <p:nvPicPr>
            <p:cNvPr id="35" name="Picture 34" descr="A picture containing text, clock&#10;&#10;Description automatically generated">
              <a:extLst>
                <a:ext uri="{FF2B5EF4-FFF2-40B4-BE49-F238E27FC236}">
                  <a16:creationId xmlns:a16="http://schemas.microsoft.com/office/drawing/2014/main" id="{2B2F5F7C-B273-203B-0310-D77C613E22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2669" y="1150747"/>
              <a:ext cx="5221253" cy="5221253"/>
            </a:xfrm>
            <a:prstGeom prst="rect">
              <a:avLst/>
            </a:prstGeom>
          </p:spPr>
        </p:pic>
      </p:grpSp>
      <p:pic>
        <p:nvPicPr>
          <p:cNvPr id="36" name="Picture 35">
            <a:extLst>
              <a:ext uri="{FF2B5EF4-FFF2-40B4-BE49-F238E27FC236}">
                <a16:creationId xmlns:a16="http://schemas.microsoft.com/office/drawing/2014/main" id="{863C8FBA-F378-D1D1-2D4D-B41E446962E9}"/>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201487" y="51670"/>
            <a:ext cx="1011363" cy="1004996"/>
          </a:xfrm>
          <a:prstGeom prst="rect">
            <a:avLst/>
          </a:prstGeom>
        </p:spPr>
      </p:pic>
    </p:spTree>
    <p:extLst>
      <p:ext uri="{BB962C8B-B14F-4D97-AF65-F5344CB8AC3E}">
        <p14:creationId xmlns:p14="http://schemas.microsoft.com/office/powerpoint/2010/main" val="2752669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2" y="-3"/>
            <a:ext cx="12266114"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07" y="1056666"/>
            <a:ext cx="11729662" cy="5153335"/>
          </a:xfrm>
        </p:spPr>
        <p:txBody>
          <a:bodyPr/>
          <a:lstStyle>
            <a:lvl1pPr>
              <a:defRPr sz="1596"/>
            </a:lvl1pPr>
            <a:lvl2pPr>
              <a:defRPr sz="1396"/>
            </a:lvl2pPr>
            <a:lvl3pPr>
              <a:defRPr sz="1197"/>
            </a:lvl3pPr>
            <a:lvl4pPr>
              <a:defRPr sz="1794"/>
            </a:lvl4pPr>
            <a:lvl5pPr>
              <a:defRPr sz="1794"/>
            </a:lvl5pPr>
          </a:lstStyle>
          <a:p>
            <a:pPr lvl="0"/>
            <a:r>
              <a:rPr lang="en-US" noProof="0" dirty="0"/>
              <a:t>Click to edit Master text styles</a:t>
            </a:r>
          </a:p>
          <a:p>
            <a:pPr lvl="1"/>
            <a:r>
              <a:rPr lang="en-US" noProof="0" dirty="0"/>
              <a:t>Second level</a:t>
            </a:r>
          </a:p>
          <a:p>
            <a:pPr lvl="2"/>
            <a:r>
              <a:rPr lang="en-US" noProof="0" dirty="0"/>
              <a:t>Third level</a:t>
            </a:r>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6" name="Picture 35" descr="A black and white logo&#10;&#10;Description automatically generated with medium confidence">
            <a:extLst>
              <a:ext uri="{FF2B5EF4-FFF2-40B4-BE49-F238E27FC236}">
                <a16:creationId xmlns:a16="http://schemas.microsoft.com/office/drawing/2014/main" id="{3251D54B-6EA4-7D60-09BF-B92E3C65C3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34769" y="271221"/>
            <a:ext cx="837716" cy="487435"/>
          </a:xfrm>
          <a:prstGeom prst="rect">
            <a:avLst/>
          </a:prstGeom>
        </p:spPr>
      </p:pic>
      <p:grpSp>
        <p:nvGrpSpPr>
          <p:cNvPr id="37" name="Group 36">
            <a:extLst>
              <a:ext uri="{FF2B5EF4-FFF2-40B4-BE49-F238E27FC236}">
                <a16:creationId xmlns:a16="http://schemas.microsoft.com/office/drawing/2014/main" id="{49C3E5D5-DD0D-5F75-C583-FB8473AE97CC}"/>
              </a:ext>
            </a:extLst>
          </p:cNvPr>
          <p:cNvGrpSpPr/>
          <p:nvPr userDrawn="1"/>
        </p:nvGrpSpPr>
        <p:grpSpPr>
          <a:xfrm>
            <a:off x="133254" y="51669"/>
            <a:ext cx="1050700" cy="1052291"/>
            <a:chOff x="6112669" y="1150747"/>
            <a:chExt cx="5221253" cy="5221253"/>
          </a:xfrm>
        </p:grpSpPr>
        <p:sp>
          <p:nvSpPr>
            <p:cNvPr id="38" name="Oval 37">
              <a:extLst>
                <a:ext uri="{FF2B5EF4-FFF2-40B4-BE49-F238E27FC236}">
                  <a16:creationId xmlns:a16="http://schemas.microsoft.com/office/drawing/2014/main" id="{86CAB8DD-FD84-4B10-F935-4F08E4A40EDF}"/>
                </a:ext>
              </a:extLst>
            </p:cNvPr>
            <p:cNvSpPr/>
            <p:nvPr/>
          </p:nvSpPr>
          <p:spPr>
            <a:xfrm>
              <a:off x="6308138" y="1348407"/>
              <a:ext cx="4813853" cy="48138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399"/>
            </a:p>
          </p:txBody>
        </p:sp>
        <p:pic>
          <p:nvPicPr>
            <p:cNvPr id="39" name="Picture 38" descr="A picture containing text, clock&#10;&#10;Description automatically generated">
              <a:extLst>
                <a:ext uri="{FF2B5EF4-FFF2-40B4-BE49-F238E27FC236}">
                  <a16:creationId xmlns:a16="http://schemas.microsoft.com/office/drawing/2014/main" id="{C2C3D93B-6B29-42B5-D24F-42ED375068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2669" y="1150747"/>
              <a:ext cx="5221253" cy="5221253"/>
            </a:xfrm>
            <a:prstGeom prst="rect">
              <a:avLst/>
            </a:prstGeom>
          </p:spPr>
        </p:pic>
      </p:grpSp>
      <p:pic>
        <p:nvPicPr>
          <p:cNvPr id="40" name="Picture 39">
            <a:extLst>
              <a:ext uri="{FF2B5EF4-FFF2-40B4-BE49-F238E27FC236}">
                <a16:creationId xmlns:a16="http://schemas.microsoft.com/office/drawing/2014/main" id="{06BD19B0-4B8C-C240-8545-26C8AB5231BA}"/>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201487" y="51670"/>
            <a:ext cx="1011363" cy="1004996"/>
          </a:xfrm>
          <a:prstGeom prst="rect">
            <a:avLst/>
          </a:prstGeom>
        </p:spPr>
      </p:pic>
      <p:sp>
        <p:nvSpPr>
          <p:cNvPr id="41" name="Rectangle 6">
            <a:extLst>
              <a:ext uri="{FF2B5EF4-FFF2-40B4-BE49-F238E27FC236}">
                <a16:creationId xmlns:a16="http://schemas.microsoft.com/office/drawing/2014/main" id="{029887E6-76D2-4FFD-024F-DD70580701C8}"/>
              </a:ext>
            </a:extLst>
          </p:cNvPr>
          <p:cNvSpPr>
            <a:spLocks noGrp="1" noChangeArrowheads="1"/>
          </p:cNvSpPr>
          <p:nvPr>
            <p:ph type="title"/>
          </p:nvPr>
        </p:nvSpPr>
        <p:spPr bwMode="auto">
          <a:xfrm>
            <a:off x="2230385" y="207113"/>
            <a:ext cx="7504385" cy="460575"/>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dirty="0"/>
              <a:t>Click to edit Master title style</a:t>
            </a:r>
            <a:endParaRPr lang="en-GB" noProof="0" dirty="0"/>
          </a:p>
        </p:txBody>
      </p:sp>
    </p:spTree>
    <p:extLst>
      <p:ext uri="{BB962C8B-B14F-4D97-AF65-F5344CB8AC3E}">
        <p14:creationId xmlns:p14="http://schemas.microsoft.com/office/powerpoint/2010/main" val="4097117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62" y="-3"/>
            <a:ext cx="12266114"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205" y="1096156"/>
            <a:ext cx="5771511" cy="4894245"/>
          </a:xfrm>
        </p:spPr>
        <p:txBody>
          <a:bodyPr/>
          <a:lstStyle>
            <a:lvl1pPr>
              <a:defRPr sz="1596"/>
            </a:lvl1pPr>
            <a:lvl2pPr>
              <a:defRPr sz="1396"/>
            </a:lvl2pPr>
            <a:lvl3pPr>
              <a:defRPr sz="1197"/>
            </a:lvl3pPr>
            <a:lvl4pPr>
              <a:defRPr sz="1794"/>
            </a:lvl4pPr>
            <a:lvl5pPr>
              <a:defRPr sz="1794"/>
            </a:lvl5pPr>
            <a:lvl6pPr>
              <a:defRPr sz="1298"/>
            </a:lvl6pPr>
            <a:lvl7pPr>
              <a:defRPr sz="1298"/>
            </a:lvl7pPr>
            <a:lvl8pPr>
              <a:defRPr sz="1298"/>
            </a:lvl8pPr>
            <a:lvl9pPr>
              <a:defRPr sz="1298"/>
            </a:lvl9pPr>
          </a:lstStyle>
          <a:p>
            <a:pPr lvl="0"/>
            <a:r>
              <a:rPr lang="en-US" noProof="0" dirty="0"/>
              <a:t>Click to edit Master text styles</a:t>
            </a:r>
          </a:p>
          <a:p>
            <a:pPr lvl="1"/>
            <a:r>
              <a:rPr lang="en-US" noProof="0" dirty="0"/>
              <a:t>Second level</a:t>
            </a:r>
          </a:p>
          <a:p>
            <a:pPr lvl="2"/>
            <a:r>
              <a:rPr lang="en-US" noProof="0" dirty="0"/>
              <a:t>Third level</a:t>
            </a:r>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184275" y="1096156"/>
            <a:ext cx="5760743" cy="4894245"/>
          </a:xfrm>
        </p:spPr>
        <p:txBody>
          <a:bodyPr/>
          <a:lstStyle>
            <a:lvl1pPr>
              <a:defRPr sz="1596"/>
            </a:lvl1pPr>
            <a:lvl2pPr>
              <a:defRPr sz="1396"/>
            </a:lvl2pPr>
            <a:lvl3pPr>
              <a:defRPr sz="1197"/>
            </a:lvl3pPr>
            <a:lvl4pPr>
              <a:defRPr sz="1794"/>
            </a:lvl4pPr>
            <a:lvl5pPr>
              <a:defRPr sz="1794"/>
            </a:lvl5pPr>
            <a:lvl6pPr>
              <a:defRPr sz="1298"/>
            </a:lvl6pPr>
            <a:lvl7pPr>
              <a:defRPr sz="1298"/>
            </a:lvl7pPr>
            <a:lvl8pPr>
              <a:defRPr sz="1298"/>
            </a:lvl8pPr>
            <a:lvl9pPr>
              <a:defRPr sz="1298"/>
            </a:lvl9pPr>
          </a:lstStyle>
          <a:p>
            <a:pPr lvl="0"/>
            <a:r>
              <a:rPr lang="en-US" noProof="0" dirty="0"/>
              <a:t>Click to edit Master text styles</a:t>
            </a:r>
          </a:p>
          <a:p>
            <a:pPr lvl="1"/>
            <a:r>
              <a:rPr lang="en-US" noProof="0" dirty="0"/>
              <a:t>Second level</a:t>
            </a:r>
          </a:p>
          <a:p>
            <a:pPr lvl="2"/>
            <a:r>
              <a:rPr lang="en-US" noProof="0" dirty="0"/>
              <a:t>Third level</a:t>
            </a:r>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6">
            <a:extLst>
              <a:ext uri="{FF2B5EF4-FFF2-40B4-BE49-F238E27FC236}">
                <a16:creationId xmlns:a16="http://schemas.microsoft.com/office/drawing/2014/main" id="{F1458CE1-26D0-42A4-A01D-E65CDA9C2726}"/>
              </a:ext>
            </a:extLst>
          </p:cNvPr>
          <p:cNvSpPr>
            <a:spLocks noGrp="1" noChangeArrowheads="1"/>
          </p:cNvSpPr>
          <p:nvPr>
            <p:ph type="title"/>
          </p:nvPr>
        </p:nvSpPr>
        <p:spPr bwMode="auto">
          <a:xfrm>
            <a:off x="2230385" y="207113"/>
            <a:ext cx="7504385" cy="460575"/>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dirty="0"/>
              <a:t>Click to edit Master title style</a:t>
            </a:r>
            <a:endParaRPr lang="en-GB" noProof="0" dirty="0"/>
          </a:p>
        </p:txBody>
      </p:sp>
      <p:grpSp>
        <p:nvGrpSpPr>
          <p:cNvPr id="4" name="Group 3">
            <a:extLst>
              <a:ext uri="{FF2B5EF4-FFF2-40B4-BE49-F238E27FC236}">
                <a16:creationId xmlns:a16="http://schemas.microsoft.com/office/drawing/2014/main" id="{7BA0E3BE-6E55-900A-6B5B-637EA2BABE02}"/>
              </a:ext>
            </a:extLst>
          </p:cNvPr>
          <p:cNvGrpSpPr/>
          <p:nvPr userDrawn="1"/>
        </p:nvGrpSpPr>
        <p:grpSpPr>
          <a:xfrm>
            <a:off x="133254" y="51669"/>
            <a:ext cx="1050700" cy="1052291"/>
            <a:chOff x="6112669" y="1150747"/>
            <a:chExt cx="5221253" cy="5221253"/>
          </a:xfrm>
        </p:grpSpPr>
        <p:sp>
          <p:nvSpPr>
            <p:cNvPr id="34" name="Oval 33">
              <a:extLst>
                <a:ext uri="{FF2B5EF4-FFF2-40B4-BE49-F238E27FC236}">
                  <a16:creationId xmlns:a16="http://schemas.microsoft.com/office/drawing/2014/main" id="{7E3631CF-6C7D-3076-8219-03E7CB2D0A2E}"/>
                </a:ext>
              </a:extLst>
            </p:cNvPr>
            <p:cNvSpPr/>
            <p:nvPr/>
          </p:nvSpPr>
          <p:spPr>
            <a:xfrm>
              <a:off x="6308138" y="1348407"/>
              <a:ext cx="4813853" cy="48138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399"/>
            </a:p>
          </p:txBody>
        </p:sp>
        <p:pic>
          <p:nvPicPr>
            <p:cNvPr id="35" name="Picture 34" descr="A picture containing text, clock&#10;&#10;Description automatically generated">
              <a:extLst>
                <a:ext uri="{FF2B5EF4-FFF2-40B4-BE49-F238E27FC236}">
                  <a16:creationId xmlns:a16="http://schemas.microsoft.com/office/drawing/2014/main" id="{9595FCC4-0CC9-6AFF-0F35-B81FF521E8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2669" y="1150747"/>
              <a:ext cx="5221253" cy="5221253"/>
            </a:xfrm>
            <a:prstGeom prst="rect">
              <a:avLst/>
            </a:prstGeom>
          </p:spPr>
        </p:pic>
      </p:grpSp>
      <p:pic>
        <p:nvPicPr>
          <p:cNvPr id="37" name="Picture 36">
            <a:extLst>
              <a:ext uri="{FF2B5EF4-FFF2-40B4-BE49-F238E27FC236}">
                <a16:creationId xmlns:a16="http://schemas.microsoft.com/office/drawing/2014/main" id="{CEC8EDD0-316F-7FED-BB91-C8ADB8B509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01487" y="51670"/>
            <a:ext cx="1011363" cy="1004996"/>
          </a:xfrm>
          <a:prstGeom prst="rect">
            <a:avLst/>
          </a:prstGeom>
        </p:spPr>
      </p:pic>
    </p:spTree>
    <p:extLst>
      <p:ext uri="{BB962C8B-B14F-4D97-AF65-F5344CB8AC3E}">
        <p14:creationId xmlns:p14="http://schemas.microsoft.com/office/powerpoint/2010/main" val="2716518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207" y="1096155"/>
            <a:ext cx="11729662" cy="5113844"/>
          </a:xfrm>
        </p:spPr>
        <p:txBody>
          <a:bodyPr/>
          <a:lstStyle>
            <a:lvl1pPr>
              <a:defRPr sz="1596"/>
            </a:lvl1pPr>
            <a:lvl2pPr>
              <a:defRPr sz="1396"/>
            </a:lvl2pPr>
            <a:lvl3pPr>
              <a:defRPr sz="1197"/>
            </a:lvl3pPr>
            <a:lvl4pPr>
              <a:defRPr sz="1794"/>
            </a:lvl4pPr>
            <a:lvl5pPr>
              <a:defRPr sz="1794"/>
            </a:lvl5pPr>
          </a:lstStyle>
          <a:p>
            <a:pPr lvl="0"/>
            <a:r>
              <a:rPr lang="en-US" noProof="0" dirty="0"/>
              <a:t>Click to edit Master text styles</a:t>
            </a:r>
          </a:p>
          <a:p>
            <a:pPr lvl="1"/>
            <a:r>
              <a:rPr lang="en-US" noProof="0" dirty="0"/>
              <a:t>Second level</a:t>
            </a:r>
          </a:p>
          <a:p>
            <a:pPr lvl="2"/>
            <a:r>
              <a:rPr lang="en-US" noProof="0" dirty="0"/>
              <a:t>Third level</a:t>
            </a:r>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D897402-F36A-A9F4-07BD-B95D5B586626}"/>
              </a:ext>
            </a:extLst>
          </p:cNvPr>
          <p:cNvGrpSpPr/>
          <p:nvPr userDrawn="1"/>
        </p:nvGrpSpPr>
        <p:grpSpPr>
          <a:xfrm>
            <a:off x="133254" y="51669"/>
            <a:ext cx="1050700" cy="1052291"/>
            <a:chOff x="6112669" y="1150747"/>
            <a:chExt cx="5221253" cy="5221253"/>
          </a:xfrm>
        </p:grpSpPr>
        <p:sp>
          <p:nvSpPr>
            <p:cNvPr id="6" name="Oval 5">
              <a:extLst>
                <a:ext uri="{FF2B5EF4-FFF2-40B4-BE49-F238E27FC236}">
                  <a16:creationId xmlns:a16="http://schemas.microsoft.com/office/drawing/2014/main" id="{7DE27429-FFD0-5FCA-304A-6484A09CC7FA}"/>
                </a:ext>
              </a:extLst>
            </p:cNvPr>
            <p:cNvSpPr/>
            <p:nvPr/>
          </p:nvSpPr>
          <p:spPr>
            <a:xfrm>
              <a:off x="6308138" y="1348407"/>
              <a:ext cx="4813853" cy="48138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399"/>
            </a:p>
          </p:txBody>
        </p:sp>
        <p:pic>
          <p:nvPicPr>
            <p:cNvPr id="7" name="Picture 6" descr="A picture containing text, clock&#10;&#10;Description automatically generated">
              <a:extLst>
                <a:ext uri="{FF2B5EF4-FFF2-40B4-BE49-F238E27FC236}">
                  <a16:creationId xmlns:a16="http://schemas.microsoft.com/office/drawing/2014/main" id="{4D08BA12-B370-A8D6-A956-7E7DE30417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2669" y="1150747"/>
              <a:ext cx="5221253" cy="5221253"/>
            </a:xfrm>
            <a:prstGeom prst="rect">
              <a:avLst/>
            </a:prstGeom>
          </p:spPr>
        </p:pic>
      </p:grpSp>
      <p:pic>
        <p:nvPicPr>
          <p:cNvPr id="8" name="Picture 7">
            <a:extLst>
              <a:ext uri="{FF2B5EF4-FFF2-40B4-BE49-F238E27FC236}">
                <a16:creationId xmlns:a16="http://schemas.microsoft.com/office/drawing/2014/main" id="{05F275CF-64ED-7D1E-9CED-112AEC8B34E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01487" y="51670"/>
            <a:ext cx="1011363" cy="1004996"/>
          </a:xfrm>
          <a:prstGeom prst="rect">
            <a:avLst/>
          </a:prstGeom>
        </p:spPr>
      </p:pic>
    </p:spTree>
    <p:extLst>
      <p:ext uri="{BB962C8B-B14F-4D97-AF65-F5344CB8AC3E}">
        <p14:creationId xmlns:p14="http://schemas.microsoft.com/office/powerpoint/2010/main" val="2733810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40646"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9"/>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5081" y="2011305"/>
            <a:ext cx="2818666"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8"/>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5081" y="4524209"/>
            <a:ext cx="2812048" cy="314495"/>
          </a:xfrm>
          <a:prstGeom prst="rect">
            <a:avLst/>
          </a:prstGeom>
        </p:spPr>
        <p:txBody>
          <a:bodyPr vert="horz" lIns="65953" tIns="32977" rIns="65953" bIns="32977"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5082" y="2041527"/>
            <a:ext cx="2818667" cy="2359024"/>
          </a:xfrm>
          <a:prstGeom prst="rect">
            <a:avLst/>
          </a:prstGeom>
        </p:spPr>
        <p:txBody>
          <a:bodyPr anchor="t">
            <a:normAutofit/>
          </a:bodyPr>
          <a:lstStyle>
            <a:lvl1pPr marL="0" indent="0" algn="l">
              <a:buNone/>
              <a:defRPr sz="2134" b="0" baseline="0">
                <a:solidFill>
                  <a:schemeClr val="bg1"/>
                </a:solidFill>
                <a:latin typeface="Arial" charset="0"/>
                <a:ea typeface="Arial" charset="0"/>
                <a:cs typeface="Arial" charset="0"/>
              </a:defRPr>
            </a:lvl1pPr>
            <a:lvl2pPr marL="329774" indent="0">
              <a:buNone/>
              <a:defRPr sz="1442" b="1"/>
            </a:lvl2pPr>
            <a:lvl3pPr marL="659548" indent="0">
              <a:buNone/>
              <a:defRPr sz="1298" b="1"/>
            </a:lvl3pPr>
            <a:lvl4pPr marL="989322" indent="0">
              <a:buNone/>
              <a:defRPr sz="1153" b="1"/>
            </a:lvl4pPr>
            <a:lvl5pPr marL="1319097" indent="0">
              <a:buNone/>
              <a:defRPr sz="1153" b="1"/>
            </a:lvl5pPr>
            <a:lvl6pPr marL="1648870" indent="0">
              <a:buNone/>
              <a:defRPr sz="1153" b="1"/>
            </a:lvl6pPr>
            <a:lvl7pPr marL="1978644" indent="0">
              <a:buNone/>
              <a:defRPr sz="1153" b="1"/>
            </a:lvl7pPr>
            <a:lvl8pPr marL="2308417" indent="0">
              <a:buNone/>
              <a:defRPr sz="1153" b="1"/>
            </a:lvl8pPr>
            <a:lvl9pPr marL="2638192" indent="0">
              <a:buNone/>
              <a:defRPr sz="1153"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5082" y="1740026"/>
            <a:ext cx="2818667" cy="261521"/>
          </a:xfrm>
          <a:prstGeom prst="rect">
            <a:avLst/>
          </a:prstGeom>
        </p:spPr>
        <p:txBody>
          <a:bodyPr vert="horz" lIns="65953" tIns="32977" rIns="65953" bIns="32977"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3">
                <a:solidFill>
                  <a:schemeClr val="bg1"/>
                </a:solidFill>
                <a:latin typeface="Arial" charset="0"/>
                <a:ea typeface="Arial" charset="0"/>
                <a:cs typeface="Arial" charset="0"/>
              </a:rPr>
              <a:t>Produced by</a:t>
            </a:r>
            <a:endParaRPr lang="en-US" sz="793">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5082" y="4406775"/>
            <a:ext cx="2818667"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329774" indent="0">
              <a:buNone/>
              <a:defRPr sz="1442" b="1"/>
            </a:lvl2pPr>
            <a:lvl3pPr marL="659548" indent="0">
              <a:buNone/>
              <a:defRPr sz="1298" b="1"/>
            </a:lvl3pPr>
            <a:lvl4pPr marL="989322" indent="0">
              <a:buNone/>
              <a:defRPr sz="1153" b="1"/>
            </a:lvl4pPr>
            <a:lvl5pPr marL="1319097" indent="0">
              <a:buNone/>
              <a:defRPr sz="1153" b="1"/>
            </a:lvl5pPr>
            <a:lvl6pPr marL="1648870" indent="0">
              <a:buNone/>
              <a:defRPr sz="1153" b="1"/>
            </a:lvl6pPr>
            <a:lvl7pPr marL="1978644" indent="0">
              <a:buNone/>
              <a:defRPr sz="1153" b="1"/>
            </a:lvl7pPr>
            <a:lvl8pPr marL="2308417" indent="0">
              <a:buNone/>
              <a:defRPr sz="1153" b="1"/>
            </a:lvl8pPr>
            <a:lvl9pPr marL="2638192" indent="0">
              <a:buNone/>
              <a:defRPr sz="1153" b="1"/>
            </a:lvl9pPr>
          </a:lstStyle>
          <a:p>
            <a:pPr lvl="0"/>
            <a:r>
              <a:rPr lang="en-GB" noProof="0"/>
              <a:t>Click to edit Master text styles</a:t>
            </a:r>
          </a:p>
        </p:txBody>
      </p:sp>
    </p:spTree>
    <p:extLst>
      <p:ext uri="{BB962C8B-B14F-4D97-AF65-F5344CB8AC3E}">
        <p14:creationId xmlns:p14="http://schemas.microsoft.com/office/powerpoint/2010/main" val="1017730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arrow margins">
    <p:spTree>
      <p:nvGrpSpPr>
        <p:cNvPr id="1" name=""/>
        <p:cNvGrpSpPr/>
        <p:nvPr/>
      </p:nvGrpSpPr>
      <p:grpSpPr>
        <a:xfrm>
          <a:off x="0" y="0"/>
          <a:ext cx="0" cy="0"/>
          <a:chOff x="0" y="0"/>
          <a:chExt cx="0" cy="0"/>
        </a:xfrm>
      </p:grpSpPr>
      <p:sp>
        <p:nvSpPr>
          <p:cNvPr id="9" name="Title 8"/>
          <p:cNvSpPr>
            <a:spLocks noGrp="1"/>
          </p:cNvSpPr>
          <p:nvPr>
            <p:ph type="title"/>
          </p:nvPr>
        </p:nvSpPr>
        <p:spPr>
          <a:xfrm>
            <a:off x="1080000" y="360000"/>
            <a:ext cx="10029600" cy="369332"/>
          </a:xfrm>
          <a:prstGeom prst="rect">
            <a:avLst/>
          </a:prstGeom>
        </p:spPr>
        <p:txBody>
          <a:bodyPr lIns="0" tIns="0" rIns="0" bIns="0"/>
          <a:lstStyle>
            <a:lvl1pPr>
              <a:defRPr>
                <a:solidFill>
                  <a:srgbClr val="064E83"/>
                </a:solidFill>
              </a:defRPr>
            </a:lvl1pPr>
          </a:lstStyle>
          <a:p>
            <a:r>
              <a:rPr lang="en-US"/>
              <a:t>Click to edit Master title style</a:t>
            </a:r>
          </a:p>
        </p:txBody>
      </p:sp>
      <p:sp>
        <p:nvSpPr>
          <p:cNvPr id="11" name="Content Placeholder 10"/>
          <p:cNvSpPr>
            <a:spLocks noGrp="1"/>
          </p:cNvSpPr>
          <p:nvPr>
            <p:ph sz="quarter" idx="14" hasCustomPrompt="1"/>
          </p:nvPr>
        </p:nvSpPr>
        <p:spPr>
          <a:xfrm>
            <a:off x="1080000" y="936000"/>
            <a:ext cx="10029600" cy="4986000"/>
          </a:xfrm>
          <a:prstGeom prst="rect">
            <a:avLst/>
          </a:prstGeom>
        </p:spPr>
        <p:txBody>
          <a:bodyPr lIns="0" tIns="0" rIns="0" bIns="0"/>
          <a:lstStyle>
            <a:lvl1pPr marL="179388" indent="-179388">
              <a:lnSpc>
                <a:spcPts val="2200"/>
              </a:lnSpc>
              <a:spcBef>
                <a:spcPts val="1100"/>
              </a:spcBef>
              <a:buClr>
                <a:srgbClr val="064E83"/>
              </a:buClr>
              <a:defRPr sz="1800">
                <a:solidFill>
                  <a:schemeClr val="tx1"/>
                </a:solidFill>
              </a:defRPr>
            </a:lvl1pPr>
            <a:lvl2pPr marL="630000" indent="-270000">
              <a:lnSpc>
                <a:spcPct val="100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a:t>Top level text goes in here </a:t>
            </a:r>
          </a:p>
          <a:p>
            <a:pPr lvl="1"/>
            <a:r>
              <a:rPr lang="en-GB"/>
              <a:t>Second level text goes in here</a:t>
            </a:r>
          </a:p>
          <a:p>
            <a:pPr lvl="2"/>
            <a:r>
              <a:rPr lang="en-GB"/>
              <a:t>Third level text goes in here</a:t>
            </a:r>
          </a:p>
          <a:p>
            <a:pPr lvl="3"/>
            <a:r>
              <a:rPr lang="en-GB"/>
              <a:t>Fourth level text goes in here</a:t>
            </a:r>
          </a:p>
          <a:p>
            <a:pPr lvl="4"/>
            <a:r>
              <a:rPr lang="en-GB"/>
              <a:t>Fifth level text goes in here</a:t>
            </a:r>
            <a:endParaRPr lang="en-US"/>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E4AB80EA-DB86-D849-B86F-15DAF31F0474}" type="slidenum">
              <a:rPr lang="en-US" smtClean="0"/>
              <a:pPr/>
              <a:t>‹#›</a:t>
            </a:fld>
            <a:endParaRPr lang="en-US"/>
          </a:p>
        </p:txBody>
      </p:sp>
      <p:sp>
        <p:nvSpPr>
          <p:cNvPr id="15" name="Date Placeholder 10"/>
          <p:cNvSpPr txBox="1">
            <a:spLocks/>
          </p:cNvSpPr>
          <p:nvPr userDrawn="1"/>
        </p:nvSpPr>
        <p:spPr>
          <a:xfrm>
            <a:off x="8564419" y="6308255"/>
            <a:ext cx="1465181"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mn-lt"/>
                <a:ea typeface="+mn-ea"/>
                <a:cs typeface="+mn-cs"/>
              </a:rPr>
              <a:t>October 29, 2014</a:t>
            </a:r>
          </a:p>
        </p:txBody>
      </p:sp>
      <p:pic>
        <p:nvPicPr>
          <p:cNvPr id="8" name="Picture 7" descr="ECMWF_Master_Logo_RGB_nostrap.png"/>
          <p:cNvPicPr>
            <a:picLocks noChangeAspect="1"/>
          </p:cNvPicPr>
          <p:nvPr userDrawn="1"/>
        </p:nvPicPr>
        <p:blipFill>
          <a:blip r:embed="rId2"/>
          <a:stretch>
            <a:fillRect/>
          </a:stretch>
        </p:blipFill>
        <p:spPr>
          <a:xfrm>
            <a:off x="1080000" y="6308254"/>
            <a:ext cx="1342372" cy="23065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656DD2-E5E1-467A-9B10-31DC61B867FB}" type="datetimeFigureOut">
              <a:rPr lang="en-US"/>
              <a:pPr>
                <a:defRPr/>
              </a:pPr>
              <a:t>1/22/25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1CE4198-8E4F-45BB-B5C0-22A3A5122718}" type="slidenum">
              <a:rPr lang="en-US"/>
              <a:pPr>
                <a:defRPr/>
              </a:pPr>
              <a:t>‹#›</a:t>
            </a:fld>
            <a:endParaRPr lang="en-US"/>
          </a:p>
        </p:txBody>
      </p:sp>
    </p:spTree>
    <p:extLst>
      <p:ext uri="{BB962C8B-B14F-4D97-AF65-F5344CB8AC3E}">
        <p14:creationId xmlns:p14="http://schemas.microsoft.com/office/powerpoint/2010/main" val="30206527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27B323-BA31-118E-57B9-EF720F453274}"/>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22620" y="6404"/>
            <a:ext cx="12177515" cy="6870372"/>
          </a:xfrm>
          <a:prstGeom prst="rect">
            <a:avLst/>
          </a:prstGeom>
        </p:spPr>
      </p:pic>
      <p:sp>
        <p:nvSpPr>
          <p:cNvPr id="5" name="Rectangle 4">
            <a:extLst>
              <a:ext uri="{FF2B5EF4-FFF2-40B4-BE49-F238E27FC236}">
                <a16:creationId xmlns:a16="http://schemas.microsoft.com/office/drawing/2014/main" id="{7B01C609-E33C-3381-827A-95943A0F259E}"/>
              </a:ext>
            </a:extLst>
          </p:cNvPr>
          <p:cNvSpPr/>
          <p:nvPr userDrawn="1"/>
        </p:nvSpPr>
        <p:spPr>
          <a:xfrm>
            <a:off x="11310" y="0"/>
            <a:ext cx="12188825" cy="6876776"/>
          </a:xfrm>
          <a:prstGeom prst="rect">
            <a:avLst/>
          </a:prstGeom>
          <a:solidFill>
            <a:schemeClr val="tx1">
              <a:alpha val="5587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795"/>
          </a:p>
        </p:txBody>
      </p:sp>
      <p:sp>
        <p:nvSpPr>
          <p:cNvPr id="56323" name="Rectangle 2"/>
          <p:cNvSpPr>
            <a:spLocks noGrp="1" noChangeArrowheads="1"/>
          </p:cNvSpPr>
          <p:nvPr>
            <p:ph type="subTitle" idx="1" hasCustomPrompt="1"/>
          </p:nvPr>
        </p:nvSpPr>
        <p:spPr>
          <a:xfrm>
            <a:off x="113279" y="5258118"/>
            <a:ext cx="10595640" cy="381451"/>
          </a:xfrm>
          <a:prstGeom prst="rect">
            <a:avLst/>
          </a:prstGeom>
        </p:spPr>
        <p:txBody>
          <a:bodyPr wrap="square">
            <a:spAutoFit/>
          </a:bodyPr>
          <a:lstStyle>
            <a:lvl1pPr marL="0" indent="0">
              <a:buFont typeface="Verdana" pitchFamily="34" charset="0"/>
              <a:buNone/>
              <a:defRPr sz="1731"/>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263" y="3421831"/>
            <a:ext cx="10593274" cy="567399"/>
          </a:xfrm>
          <a:prstGeom prst="rect">
            <a:avLst/>
          </a:prstGeom>
        </p:spPr>
        <p:txBody>
          <a:bodyPr/>
          <a:lstStyle>
            <a:lvl1pPr>
              <a:defRPr sz="3078">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2214" y="6429376"/>
            <a:ext cx="6686925"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Text Box 58"/>
          <p:cNvSpPr txBox="1">
            <a:spLocks noChangeArrowheads="1"/>
          </p:cNvSpPr>
          <p:nvPr userDrawn="1"/>
        </p:nvSpPr>
        <p:spPr bwMode="auto">
          <a:xfrm>
            <a:off x="212842" y="6202800"/>
            <a:ext cx="668692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Releasable to the Public</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34" y="4106871"/>
            <a:ext cx="117009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0632" y="-216085"/>
            <a:ext cx="2087638"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0774" y="6422971"/>
            <a:ext cx="11700948"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10311909" y="6584400"/>
            <a:ext cx="1636494"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1310" y="6458445"/>
            <a:ext cx="9927062" cy="405130"/>
          </a:xfrm>
          <a:prstGeom prst="rect">
            <a:avLst/>
          </a:prstGeom>
        </p:spPr>
      </p:pic>
    </p:spTree>
    <p:extLst>
      <p:ext uri="{BB962C8B-B14F-4D97-AF65-F5344CB8AC3E}">
        <p14:creationId xmlns:p14="http://schemas.microsoft.com/office/powerpoint/2010/main" val="39754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3000"/>
                            </p:stCondLst>
                            <p:childTnLst>
                              <p:par>
                                <p:cTn id="25" presetID="18" presetClass="entr" presetSubtype="3" fill="hold" nodeType="after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strips(upRight)">
                                      <p:cBhvr>
                                        <p:cTn id="27" dur="500"/>
                                        <p:tgtEl>
                                          <p:spTgt spid="94"/>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56325"/>
                                        </p:tgtEl>
                                        <p:attrNameLst>
                                          <p:attrName>style.visibility</p:attrName>
                                        </p:attrNameLst>
                                      </p:cBhvr>
                                      <p:to>
                                        <p:strVal val="visible"/>
                                      </p:to>
                                    </p:set>
                                    <p:animEffect transition="in" filter="wipe(left)">
                                      <p:cBhvr>
                                        <p:cTn id="31" dur="500"/>
                                        <p:tgtEl>
                                          <p:spTgt spid="56325"/>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56323"/>
                                        </p:tgtEl>
                                        <p:attrNameLst>
                                          <p:attrName>style.visibility</p:attrName>
                                        </p:attrNameLst>
                                      </p:cBhvr>
                                      <p:to>
                                        <p:strVal val="visible"/>
                                      </p:to>
                                    </p:set>
                                    <p:animEffect transition="in" filter="wipe(left)">
                                      <p:cBhvr>
                                        <p:cTn id="35"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7E9920D-5148-4C5E-AF4F-672E07B42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55587"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9086"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3" y="-2"/>
            <a:ext cx="12266114"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944" y="882000"/>
            <a:ext cx="11729662"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00632" y="-216085"/>
            <a:ext cx="2087638"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1431" y="6201716"/>
            <a:ext cx="3740291"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774" y="6422971"/>
            <a:ext cx="11700948"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311909" y="6584400"/>
            <a:ext cx="1633108" cy="104400"/>
          </a:xfrm>
          <a:prstGeom prst="rect">
            <a:avLst/>
          </a:prstGeom>
        </p:spPr>
      </p:pic>
      <p:pic>
        <p:nvPicPr>
          <p:cNvPr id="94" name="Picture 93">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0104" y="6454648"/>
            <a:ext cx="9927062" cy="405130"/>
          </a:xfrm>
          <a:prstGeom prst="rect">
            <a:avLst/>
          </a:prstGeom>
        </p:spPr>
      </p:pic>
    </p:spTree>
    <p:extLst>
      <p:ext uri="{BB962C8B-B14F-4D97-AF65-F5344CB8AC3E}">
        <p14:creationId xmlns:p14="http://schemas.microsoft.com/office/powerpoint/2010/main" val="982065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AAC5E67-E08A-4CAC-8F4D-A2D8638C2B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09" y="0"/>
            <a:ext cx="12155587"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8826"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00632" y="-216085"/>
            <a:ext cx="2087638"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944" y="882000"/>
            <a:ext cx="1176059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181431" y="6201716"/>
            <a:ext cx="3740291"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0774" y="6422971"/>
            <a:ext cx="11700948"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2361E30E-1C22-46B3-9AB9-AB1BC0D7C989}"/>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311909" y="6584400"/>
            <a:ext cx="1633108"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3389" y="6455300"/>
            <a:ext cx="9927062" cy="405130"/>
          </a:xfrm>
          <a:prstGeom prst="rect">
            <a:avLst/>
          </a:prstGeom>
        </p:spPr>
      </p:pic>
    </p:spTree>
    <p:extLst>
      <p:ext uri="{BB962C8B-B14F-4D97-AF65-F5344CB8AC3E}">
        <p14:creationId xmlns:p14="http://schemas.microsoft.com/office/powerpoint/2010/main" val="2046275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79E19F2-F57B-45DE-B862-DD01F0612E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10" y="-1"/>
            <a:ext cx="12155586"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85497"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944" y="882000"/>
            <a:ext cx="11729662"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00632" y="-216085"/>
            <a:ext cx="2087638"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181431" y="6201716"/>
            <a:ext cx="3740291"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0774" y="6422971"/>
            <a:ext cx="11700948"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7610" y="882193"/>
            <a:ext cx="11733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3656F8C5-B6A5-414F-86D9-8C977E5C1BBD}"/>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311909" y="6584400"/>
            <a:ext cx="1633108"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166" y="6458838"/>
            <a:ext cx="9927062" cy="405130"/>
          </a:xfrm>
          <a:prstGeom prst="rect">
            <a:avLst/>
          </a:prstGeom>
        </p:spPr>
      </p:pic>
    </p:spTree>
    <p:extLst>
      <p:ext uri="{BB962C8B-B14F-4D97-AF65-F5344CB8AC3E}">
        <p14:creationId xmlns:p14="http://schemas.microsoft.com/office/powerpoint/2010/main" val="37620269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theme" Target="../theme/theme2.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image" Target="../media/image6.emf"/><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image" Target="../media/image5.png"/><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image" Target="../media/image4.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6.e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5.png"/><Relationship Id="rId2" Type="http://schemas.openxmlformats.org/officeDocument/2006/relationships/slideLayout" Target="../slideLayouts/slideLayout27.xml"/><Relationship Id="rId16"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jpeg"/><Relationship Id="rId10" Type="http://schemas.openxmlformats.org/officeDocument/2006/relationships/slideLayout" Target="../slideLayouts/slideLayout35.xml"/><Relationship Id="rId19" Type="http://schemas.openxmlformats.org/officeDocument/2006/relationships/image" Target="../media/image14.gi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owerPoint_strip2.png"/>
          <p:cNvPicPr>
            <a:picLocks noChangeAspect="1"/>
          </p:cNvPicPr>
          <p:nvPr userDrawn="1"/>
        </p:nvPicPr>
        <p:blipFill>
          <a:blip r:embed="rId7"/>
          <a:stretch>
            <a:fillRect/>
          </a:stretch>
        </p:blipFill>
        <p:spPr>
          <a:xfrm>
            <a:off x="0" y="0"/>
            <a:ext cx="18288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54" r:id="rId5"/>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0743" y="6202800"/>
            <a:ext cx="12082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2" cstate="email">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9" name="Text Box DG"/>
          <p:cNvSpPr txBox="1">
            <a:spLocks noChangeArrowheads="1"/>
          </p:cNvSpPr>
          <p:nvPr userDrawn="1"/>
        </p:nvSpPr>
        <p:spPr bwMode="auto">
          <a:xfrm>
            <a:off x="770686" y="447366"/>
            <a:ext cx="6686925"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Rectangle 6"/>
          <p:cNvSpPr>
            <a:spLocks noGrp="1" noChangeArrowheads="1"/>
          </p:cNvSpPr>
          <p:nvPr>
            <p:ph type="title"/>
          </p:nvPr>
        </p:nvSpPr>
        <p:spPr bwMode="auto">
          <a:xfrm>
            <a:off x="215355" y="154800"/>
            <a:ext cx="10078608"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8944" y="882000"/>
            <a:ext cx="11729662"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39" name="Text Box 34"/>
          <p:cNvSpPr txBox="1">
            <a:spLocks noChangeArrowheads="1"/>
          </p:cNvSpPr>
          <p:nvPr userDrawn="1"/>
        </p:nvSpPr>
        <p:spPr bwMode="auto">
          <a:xfrm>
            <a:off x="11645640" y="6202801"/>
            <a:ext cx="274253"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0300632" y="-216085"/>
            <a:ext cx="2087638"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0774" y="6422971"/>
            <a:ext cx="11700948"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294C493E-467F-427F-AD20-6EDFB99CC1EE}"/>
              </a:ext>
            </a:extLst>
          </p:cNvPr>
          <p:cNvPicPr>
            <a:picLocks/>
          </p:cNvPicPr>
          <p:nvPr userDrawn="1"/>
        </p:nvPicPr>
        <p:blipFill>
          <a:blip r:embed="rId24" cstate="screen">
            <a:extLst>
              <a:ext uri="{28A0092B-C50C-407E-A947-70E740481C1C}">
                <a14:useLocalDpi xmlns:a14="http://schemas.microsoft.com/office/drawing/2010/main"/>
              </a:ext>
            </a:extLst>
          </a:blip>
          <a:stretch>
            <a:fillRect/>
          </a:stretch>
        </p:blipFill>
        <p:spPr>
          <a:xfrm>
            <a:off x="10311909" y="6584400"/>
            <a:ext cx="1633108"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5">
            <a:extLst>
              <a:ext uri="{28A0092B-C50C-407E-A947-70E740481C1C}">
                <a14:useLocalDpi xmlns:a14="http://schemas.microsoft.com/office/drawing/2010/main"/>
              </a:ext>
            </a:extLst>
          </a:blip>
          <a:stretch>
            <a:fillRect/>
          </a:stretch>
        </p:blipFill>
        <p:spPr>
          <a:xfrm>
            <a:off x="8837" y="6462001"/>
            <a:ext cx="9927062" cy="405130"/>
          </a:xfrm>
          <a:prstGeom prst="rect">
            <a:avLst/>
          </a:prstGeom>
        </p:spPr>
      </p:pic>
    </p:spTree>
    <p:extLst>
      <p:ext uri="{BB962C8B-B14F-4D97-AF65-F5344CB8AC3E}">
        <p14:creationId xmlns:p14="http://schemas.microsoft.com/office/powerpoint/2010/main" val="1673869351"/>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Lst>
  <p:hf hdr="0" dt="0"/>
  <p:txStyles>
    <p:titleStyle>
      <a:lvl1pPr algn="l" rtl="0" eaLnBrk="1" fontAlgn="base" hangingPunct="1">
        <a:spcBef>
          <a:spcPct val="0"/>
        </a:spcBef>
        <a:spcAft>
          <a:spcPct val="0"/>
        </a:spcAft>
        <a:defRPr lang="en-GB" sz="2991"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16" b="1">
          <a:solidFill>
            <a:schemeClr val="bg1"/>
          </a:solidFill>
          <a:latin typeface="Verdana" pitchFamily="34" charset="0"/>
        </a:defRPr>
      </a:lvl2pPr>
      <a:lvl3pPr algn="l" rtl="0" eaLnBrk="1" fontAlgn="base" hangingPunct="1">
        <a:spcBef>
          <a:spcPct val="0"/>
        </a:spcBef>
        <a:spcAft>
          <a:spcPct val="0"/>
        </a:spcAft>
        <a:defRPr sz="2116" b="1">
          <a:solidFill>
            <a:schemeClr val="bg1"/>
          </a:solidFill>
          <a:latin typeface="Verdana" pitchFamily="34" charset="0"/>
        </a:defRPr>
      </a:lvl3pPr>
      <a:lvl4pPr algn="l" rtl="0" eaLnBrk="1" fontAlgn="base" hangingPunct="1">
        <a:spcBef>
          <a:spcPct val="0"/>
        </a:spcBef>
        <a:spcAft>
          <a:spcPct val="0"/>
        </a:spcAft>
        <a:defRPr sz="2116" b="1">
          <a:solidFill>
            <a:schemeClr val="bg1"/>
          </a:solidFill>
          <a:latin typeface="Verdana" pitchFamily="34" charset="0"/>
        </a:defRPr>
      </a:lvl4pPr>
      <a:lvl5pPr algn="l" rtl="0" eaLnBrk="1" fontAlgn="base" hangingPunct="1">
        <a:spcBef>
          <a:spcPct val="0"/>
        </a:spcBef>
        <a:spcAft>
          <a:spcPct val="0"/>
        </a:spcAft>
        <a:defRPr sz="2116" b="1">
          <a:solidFill>
            <a:schemeClr val="bg1"/>
          </a:solidFill>
          <a:latin typeface="Verdana" pitchFamily="34" charset="0"/>
        </a:defRPr>
      </a:lvl5pPr>
      <a:lvl6pPr marL="439692" algn="l" rtl="0" eaLnBrk="1" fontAlgn="base" hangingPunct="1">
        <a:spcBef>
          <a:spcPct val="0"/>
        </a:spcBef>
        <a:spcAft>
          <a:spcPct val="0"/>
        </a:spcAft>
        <a:defRPr sz="2116" b="1">
          <a:solidFill>
            <a:schemeClr val="bg1"/>
          </a:solidFill>
          <a:latin typeface="Verdana" pitchFamily="34" charset="0"/>
        </a:defRPr>
      </a:lvl6pPr>
      <a:lvl7pPr marL="879384" algn="l" rtl="0" eaLnBrk="1" fontAlgn="base" hangingPunct="1">
        <a:spcBef>
          <a:spcPct val="0"/>
        </a:spcBef>
        <a:spcAft>
          <a:spcPct val="0"/>
        </a:spcAft>
        <a:defRPr sz="2116" b="1">
          <a:solidFill>
            <a:schemeClr val="bg1"/>
          </a:solidFill>
          <a:latin typeface="Verdana" pitchFamily="34" charset="0"/>
        </a:defRPr>
      </a:lvl7pPr>
      <a:lvl8pPr marL="1319076" algn="l" rtl="0" eaLnBrk="1" fontAlgn="base" hangingPunct="1">
        <a:spcBef>
          <a:spcPct val="0"/>
        </a:spcBef>
        <a:spcAft>
          <a:spcPct val="0"/>
        </a:spcAft>
        <a:defRPr sz="2116" b="1">
          <a:solidFill>
            <a:schemeClr val="bg1"/>
          </a:solidFill>
          <a:latin typeface="Verdana" pitchFamily="34" charset="0"/>
        </a:defRPr>
      </a:lvl8pPr>
      <a:lvl9pPr marL="1758768" algn="l" rtl="0" eaLnBrk="1" fontAlgn="base" hangingPunct="1">
        <a:spcBef>
          <a:spcPct val="0"/>
        </a:spcBef>
        <a:spcAft>
          <a:spcPct val="0"/>
        </a:spcAft>
        <a:defRPr sz="2116"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1pPr>
      <a:lvl2pPr marL="778982"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2pPr>
      <a:lvl3pPr marL="1353698"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3pPr>
      <a:lvl4pPr marL="1928413"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4pPr>
      <a:lvl5pPr marL="2503129"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5pPr>
      <a:lvl6pPr marL="3346545" indent="-403051" algn="l" rtl="0" eaLnBrk="1" fontAlgn="base" hangingPunct="1">
        <a:lnSpc>
          <a:spcPct val="119000"/>
        </a:lnSpc>
        <a:spcBef>
          <a:spcPct val="20000"/>
        </a:spcBef>
        <a:spcAft>
          <a:spcPct val="0"/>
        </a:spcAft>
        <a:buClr>
          <a:schemeClr val="accent1"/>
        </a:buClr>
        <a:buFont typeface="Verdana" pitchFamily="34" charset="0"/>
        <a:buChar char="–"/>
        <a:defRPr sz="1538">
          <a:solidFill>
            <a:schemeClr val="bg2"/>
          </a:solidFill>
          <a:latin typeface="+mn-lt"/>
        </a:defRPr>
      </a:lvl6pPr>
      <a:lvl7pPr marL="3786237" indent="-403051" algn="l" rtl="0" eaLnBrk="1" fontAlgn="base" hangingPunct="1">
        <a:lnSpc>
          <a:spcPct val="119000"/>
        </a:lnSpc>
        <a:spcBef>
          <a:spcPct val="20000"/>
        </a:spcBef>
        <a:spcAft>
          <a:spcPct val="0"/>
        </a:spcAft>
        <a:buClr>
          <a:schemeClr val="accent1"/>
        </a:buClr>
        <a:buFont typeface="Verdana" pitchFamily="34" charset="0"/>
        <a:buChar char="–"/>
        <a:defRPr sz="1538">
          <a:solidFill>
            <a:schemeClr val="bg2"/>
          </a:solidFill>
          <a:latin typeface="+mn-lt"/>
        </a:defRPr>
      </a:lvl7pPr>
      <a:lvl8pPr marL="4225929" indent="-403051" algn="l" rtl="0" eaLnBrk="1" fontAlgn="base" hangingPunct="1">
        <a:lnSpc>
          <a:spcPct val="119000"/>
        </a:lnSpc>
        <a:spcBef>
          <a:spcPct val="20000"/>
        </a:spcBef>
        <a:spcAft>
          <a:spcPct val="0"/>
        </a:spcAft>
        <a:buClr>
          <a:schemeClr val="accent1"/>
        </a:buClr>
        <a:buFont typeface="Verdana" pitchFamily="34" charset="0"/>
        <a:buChar char="–"/>
        <a:defRPr sz="1538">
          <a:solidFill>
            <a:schemeClr val="bg2"/>
          </a:solidFill>
          <a:latin typeface="+mn-lt"/>
        </a:defRPr>
      </a:lvl8pPr>
      <a:lvl9pPr marL="4665621" indent="-403051" algn="l" rtl="0" eaLnBrk="1" fontAlgn="base" hangingPunct="1">
        <a:lnSpc>
          <a:spcPct val="119000"/>
        </a:lnSpc>
        <a:spcBef>
          <a:spcPct val="20000"/>
        </a:spcBef>
        <a:spcAft>
          <a:spcPct val="0"/>
        </a:spcAft>
        <a:buClr>
          <a:schemeClr val="accent1"/>
        </a:buClr>
        <a:buFont typeface="Verdana" pitchFamily="34" charset="0"/>
        <a:buChar char="–"/>
        <a:defRPr sz="1538">
          <a:solidFill>
            <a:schemeClr val="bg2"/>
          </a:solidFill>
          <a:latin typeface="+mn-lt"/>
        </a:defRPr>
      </a:lvl9pPr>
    </p:bodyStyle>
    <p:otherStyle>
      <a:defPPr>
        <a:defRPr lang="en-US"/>
      </a:defPPr>
      <a:lvl1pPr marL="0" algn="l" defTabSz="879384" rtl="0" eaLnBrk="1" latinLnBrk="0" hangingPunct="1">
        <a:defRPr sz="1731" kern="1200">
          <a:solidFill>
            <a:schemeClr val="tx1"/>
          </a:solidFill>
          <a:latin typeface="+mn-lt"/>
          <a:ea typeface="+mn-ea"/>
          <a:cs typeface="+mn-cs"/>
        </a:defRPr>
      </a:lvl1pPr>
      <a:lvl2pPr marL="439692" algn="l" defTabSz="879384" rtl="0" eaLnBrk="1" latinLnBrk="0" hangingPunct="1">
        <a:defRPr sz="1731" kern="1200">
          <a:solidFill>
            <a:schemeClr val="tx1"/>
          </a:solidFill>
          <a:latin typeface="+mn-lt"/>
          <a:ea typeface="+mn-ea"/>
          <a:cs typeface="+mn-cs"/>
        </a:defRPr>
      </a:lvl2pPr>
      <a:lvl3pPr marL="879384" algn="l" defTabSz="879384" rtl="0" eaLnBrk="1" latinLnBrk="0" hangingPunct="1">
        <a:defRPr sz="1731" kern="1200">
          <a:solidFill>
            <a:schemeClr val="tx1"/>
          </a:solidFill>
          <a:latin typeface="+mn-lt"/>
          <a:ea typeface="+mn-ea"/>
          <a:cs typeface="+mn-cs"/>
        </a:defRPr>
      </a:lvl3pPr>
      <a:lvl4pPr marL="1319076" algn="l" defTabSz="879384" rtl="0" eaLnBrk="1" latinLnBrk="0" hangingPunct="1">
        <a:defRPr sz="1731" kern="1200">
          <a:solidFill>
            <a:schemeClr val="tx1"/>
          </a:solidFill>
          <a:latin typeface="+mn-lt"/>
          <a:ea typeface="+mn-ea"/>
          <a:cs typeface="+mn-cs"/>
        </a:defRPr>
      </a:lvl4pPr>
      <a:lvl5pPr marL="1758768" algn="l" defTabSz="879384" rtl="0" eaLnBrk="1" latinLnBrk="0" hangingPunct="1">
        <a:defRPr sz="1731" kern="1200">
          <a:solidFill>
            <a:schemeClr val="tx1"/>
          </a:solidFill>
          <a:latin typeface="+mn-lt"/>
          <a:ea typeface="+mn-ea"/>
          <a:cs typeface="+mn-cs"/>
        </a:defRPr>
      </a:lvl5pPr>
      <a:lvl6pPr marL="2198461" algn="l" defTabSz="879384" rtl="0" eaLnBrk="1" latinLnBrk="0" hangingPunct="1">
        <a:defRPr sz="1731" kern="1200">
          <a:solidFill>
            <a:schemeClr val="tx1"/>
          </a:solidFill>
          <a:latin typeface="+mn-lt"/>
          <a:ea typeface="+mn-ea"/>
          <a:cs typeface="+mn-cs"/>
        </a:defRPr>
      </a:lvl6pPr>
      <a:lvl7pPr marL="2638153" algn="l" defTabSz="879384" rtl="0" eaLnBrk="1" latinLnBrk="0" hangingPunct="1">
        <a:defRPr sz="1731" kern="1200">
          <a:solidFill>
            <a:schemeClr val="tx1"/>
          </a:solidFill>
          <a:latin typeface="+mn-lt"/>
          <a:ea typeface="+mn-ea"/>
          <a:cs typeface="+mn-cs"/>
        </a:defRPr>
      </a:lvl7pPr>
      <a:lvl8pPr marL="3077845" algn="l" defTabSz="879384" rtl="0" eaLnBrk="1" latinLnBrk="0" hangingPunct="1">
        <a:defRPr sz="1731" kern="1200">
          <a:solidFill>
            <a:schemeClr val="tx1"/>
          </a:solidFill>
          <a:latin typeface="+mn-lt"/>
          <a:ea typeface="+mn-ea"/>
          <a:cs typeface="+mn-cs"/>
        </a:defRPr>
      </a:lvl8pPr>
      <a:lvl9pPr marL="3517537" algn="l" defTabSz="879384"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0744" y="6202801"/>
            <a:ext cx="121187" cy="21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7"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10" name="Rectangle 6"/>
          <p:cNvSpPr>
            <a:spLocks noGrp="1" noChangeArrowheads="1"/>
          </p:cNvSpPr>
          <p:nvPr>
            <p:ph type="title"/>
          </p:nvPr>
        </p:nvSpPr>
        <p:spPr bwMode="auto">
          <a:xfrm>
            <a:off x="2230385" y="207113"/>
            <a:ext cx="7504385" cy="460575"/>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dirty="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8944" y="1061394"/>
            <a:ext cx="11729662" cy="514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p:txBody>
      </p:sp>
      <p:sp>
        <p:nvSpPr>
          <p:cNvPr id="39" name="Text Box 34"/>
          <p:cNvSpPr txBox="1">
            <a:spLocks noChangeArrowheads="1"/>
          </p:cNvSpPr>
          <p:nvPr userDrawn="1"/>
        </p:nvSpPr>
        <p:spPr bwMode="auto">
          <a:xfrm>
            <a:off x="11646421" y="6202801"/>
            <a:ext cx="273472" cy="2149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7" noProof="1">
                <a:solidFill>
                  <a:schemeClr val="bg1"/>
                </a:solidFill>
                <a:latin typeface="Arial" panose="020B0604020202020204" pitchFamily="34" charset="0"/>
                <a:cs typeface="Arial" panose="020B0604020202020204" pitchFamily="34" charset="0"/>
              </a:rPr>
              <a:t>  </a:t>
            </a:r>
            <a:fld id="{FDAC5C42-9B53-4063-AF51-A40D4C64F718}" type="slidenum">
              <a:rPr lang="it-IT" sz="797" noProof="1" smtClean="0">
                <a:solidFill>
                  <a:srgbClr val="8197A6"/>
                </a:solidFill>
                <a:latin typeface="Arial" panose="020B0604020202020204" pitchFamily="34" charset="0"/>
                <a:cs typeface="Arial" panose="020B0604020202020204" pitchFamily="34" charset="0"/>
              </a:rPr>
              <a:t>‹#›</a:t>
            </a:fld>
            <a:endParaRPr lang="en-GB" sz="797"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300632" y="-216085"/>
            <a:ext cx="2087639"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0775" y="6422971"/>
            <a:ext cx="11700948"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17" cstate="screen">
            <a:extLst>
              <a:ext uri="{28A0092B-C50C-407E-A947-70E740481C1C}">
                <a14:useLocalDpi xmlns:a14="http://schemas.microsoft.com/office/drawing/2010/main"/>
              </a:ext>
            </a:extLst>
          </a:blip>
          <a:stretch>
            <a:fillRect/>
          </a:stretch>
        </p:blipFill>
        <p:spPr>
          <a:xfrm>
            <a:off x="10311910" y="6584400"/>
            <a:ext cx="1633108"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18">
            <a:extLst>
              <a:ext uri="{28A0092B-C50C-407E-A947-70E740481C1C}">
                <a14:useLocalDpi xmlns:a14="http://schemas.microsoft.com/office/drawing/2010/main"/>
              </a:ext>
            </a:extLst>
          </a:blip>
          <a:stretch>
            <a:fillRect/>
          </a:stretch>
        </p:blipFill>
        <p:spPr>
          <a:xfrm>
            <a:off x="0" y="6452225"/>
            <a:ext cx="9927062" cy="405131"/>
          </a:xfrm>
          <a:prstGeom prst="rect">
            <a:avLst/>
          </a:prstGeom>
        </p:spPr>
      </p:pic>
      <p:pic>
        <p:nvPicPr>
          <p:cNvPr id="2" name="Picture 1" descr="A black and white logo&#10;&#10;Description automatically generated with medium confidence">
            <a:extLst>
              <a:ext uri="{FF2B5EF4-FFF2-40B4-BE49-F238E27FC236}">
                <a16:creationId xmlns:a16="http://schemas.microsoft.com/office/drawing/2014/main" id="{A217E286-A402-2607-7B49-8A5BA7456A79}"/>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9734769" y="271221"/>
            <a:ext cx="837716" cy="487435"/>
          </a:xfrm>
          <a:prstGeom prst="rect">
            <a:avLst/>
          </a:prstGeom>
        </p:spPr>
      </p:pic>
    </p:spTree>
    <p:extLst>
      <p:ext uri="{BB962C8B-B14F-4D97-AF65-F5344CB8AC3E}">
        <p14:creationId xmlns:p14="http://schemas.microsoft.com/office/powerpoint/2010/main" val="206311475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hdr="0" dt="0"/>
  <p:txStyles>
    <p:titleStyle>
      <a:lvl1pPr algn="l" rtl="0" eaLnBrk="1" fontAlgn="base" hangingPunct="1">
        <a:spcBef>
          <a:spcPct val="0"/>
        </a:spcBef>
        <a:spcAft>
          <a:spcPct val="0"/>
        </a:spcAft>
        <a:defRPr lang="en-GB" sz="2393"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15" b="1">
          <a:solidFill>
            <a:schemeClr val="bg1"/>
          </a:solidFill>
          <a:latin typeface="Verdana" pitchFamily="34" charset="0"/>
        </a:defRPr>
      </a:lvl2pPr>
      <a:lvl3pPr algn="l" rtl="0" eaLnBrk="1" fontAlgn="base" hangingPunct="1">
        <a:spcBef>
          <a:spcPct val="0"/>
        </a:spcBef>
        <a:spcAft>
          <a:spcPct val="0"/>
        </a:spcAft>
        <a:defRPr sz="2115" b="1">
          <a:solidFill>
            <a:schemeClr val="bg1"/>
          </a:solidFill>
          <a:latin typeface="Verdana" pitchFamily="34" charset="0"/>
        </a:defRPr>
      </a:lvl3pPr>
      <a:lvl4pPr algn="l" rtl="0" eaLnBrk="1" fontAlgn="base" hangingPunct="1">
        <a:spcBef>
          <a:spcPct val="0"/>
        </a:spcBef>
        <a:spcAft>
          <a:spcPct val="0"/>
        </a:spcAft>
        <a:defRPr sz="2115" b="1">
          <a:solidFill>
            <a:schemeClr val="bg1"/>
          </a:solidFill>
          <a:latin typeface="Verdana" pitchFamily="34" charset="0"/>
        </a:defRPr>
      </a:lvl4pPr>
      <a:lvl5pPr algn="l" rtl="0" eaLnBrk="1" fontAlgn="base" hangingPunct="1">
        <a:spcBef>
          <a:spcPct val="0"/>
        </a:spcBef>
        <a:spcAft>
          <a:spcPct val="0"/>
        </a:spcAft>
        <a:defRPr sz="2115" b="1">
          <a:solidFill>
            <a:schemeClr val="bg1"/>
          </a:solidFill>
          <a:latin typeface="Verdana" pitchFamily="34" charset="0"/>
        </a:defRPr>
      </a:lvl5pPr>
      <a:lvl6pPr marL="439729" algn="l" rtl="0" eaLnBrk="1" fontAlgn="base" hangingPunct="1">
        <a:spcBef>
          <a:spcPct val="0"/>
        </a:spcBef>
        <a:spcAft>
          <a:spcPct val="0"/>
        </a:spcAft>
        <a:defRPr sz="2115" b="1">
          <a:solidFill>
            <a:schemeClr val="bg1"/>
          </a:solidFill>
          <a:latin typeface="Verdana" pitchFamily="34" charset="0"/>
        </a:defRPr>
      </a:lvl6pPr>
      <a:lvl7pPr marL="879457" algn="l" rtl="0" eaLnBrk="1" fontAlgn="base" hangingPunct="1">
        <a:spcBef>
          <a:spcPct val="0"/>
        </a:spcBef>
        <a:spcAft>
          <a:spcPct val="0"/>
        </a:spcAft>
        <a:defRPr sz="2115" b="1">
          <a:solidFill>
            <a:schemeClr val="bg1"/>
          </a:solidFill>
          <a:latin typeface="Verdana" pitchFamily="34" charset="0"/>
        </a:defRPr>
      </a:lvl7pPr>
      <a:lvl8pPr marL="1319187" algn="l" rtl="0" eaLnBrk="1" fontAlgn="base" hangingPunct="1">
        <a:spcBef>
          <a:spcPct val="0"/>
        </a:spcBef>
        <a:spcAft>
          <a:spcPct val="0"/>
        </a:spcAft>
        <a:defRPr sz="2115" b="1">
          <a:solidFill>
            <a:schemeClr val="bg1"/>
          </a:solidFill>
          <a:latin typeface="Verdana" pitchFamily="34" charset="0"/>
        </a:defRPr>
      </a:lvl8pPr>
      <a:lvl9pPr marL="1758916" algn="l" rtl="0" eaLnBrk="1" fontAlgn="base" hangingPunct="1">
        <a:spcBef>
          <a:spcPct val="0"/>
        </a:spcBef>
        <a:spcAft>
          <a:spcPct val="0"/>
        </a:spcAft>
        <a:defRPr sz="2115"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596" dirty="0" smtClean="0">
          <a:solidFill>
            <a:schemeClr val="bg1"/>
          </a:solidFill>
          <a:latin typeface="Arial" panose="020B0604020202020204" pitchFamily="34" charset="0"/>
          <a:ea typeface="+mn-ea"/>
          <a:cs typeface="Arial" panose="020B0604020202020204" pitchFamily="34" charset="0"/>
        </a:defRPr>
      </a:lvl1pPr>
      <a:lvl2pPr marL="359313" indent="-223186" algn="l" rtl="0" eaLnBrk="1" fontAlgn="base" hangingPunct="1">
        <a:lnSpc>
          <a:spcPct val="119000"/>
        </a:lnSpc>
        <a:spcBef>
          <a:spcPct val="20000"/>
        </a:spcBef>
        <a:spcAft>
          <a:spcPct val="0"/>
        </a:spcAft>
        <a:buClr>
          <a:schemeClr val="accent1"/>
        </a:buClr>
        <a:buFont typeface="Arial" panose="020B0604020202020204" pitchFamily="34" charset="0"/>
        <a:buChar char="•"/>
        <a:tabLst/>
        <a:defRPr lang="en-GB" sz="1396" dirty="0" smtClean="0">
          <a:solidFill>
            <a:schemeClr val="bg1"/>
          </a:solidFill>
          <a:latin typeface="Arial" panose="020B0604020202020204" pitchFamily="34" charset="0"/>
          <a:ea typeface="+mn-ea"/>
          <a:cs typeface="Arial" panose="020B0604020202020204" pitchFamily="34" charset="0"/>
        </a:defRPr>
      </a:lvl2pPr>
      <a:lvl3pPr marL="625234" indent="-177281" algn="l" rtl="0" eaLnBrk="1" fontAlgn="base" hangingPunct="1">
        <a:lnSpc>
          <a:spcPct val="119000"/>
        </a:lnSpc>
        <a:spcBef>
          <a:spcPct val="20000"/>
        </a:spcBef>
        <a:spcAft>
          <a:spcPct val="0"/>
        </a:spcAft>
        <a:buClr>
          <a:schemeClr val="accent1"/>
        </a:buClr>
        <a:buSzPct val="60000"/>
        <a:buFont typeface="Courier New" panose="02070309020205020404" pitchFamily="49" charset="0"/>
        <a:buChar char="o"/>
        <a:tabLst/>
        <a:defRPr lang="en-GB" sz="1197" dirty="0" smtClean="0">
          <a:solidFill>
            <a:schemeClr val="bg1"/>
          </a:solidFill>
          <a:latin typeface="Arial" panose="020B0604020202020204" pitchFamily="34" charset="0"/>
          <a:ea typeface="+mn-ea"/>
          <a:cs typeface="Arial" panose="020B0604020202020204" pitchFamily="34" charset="0"/>
        </a:defRPr>
      </a:lvl3pPr>
      <a:lvl4pPr marL="2213493" indent="-284917" algn="l" rtl="0" eaLnBrk="1" fontAlgn="base" hangingPunct="1">
        <a:lnSpc>
          <a:spcPct val="119000"/>
        </a:lnSpc>
        <a:spcBef>
          <a:spcPct val="20000"/>
        </a:spcBef>
        <a:spcAft>
          <a:spcPct val="0"/>
        </a:spcAft>
        <a:buClr>
          <a:schemeClr val="accent1"/>
        </a:buClr>
        <a:buFont typeface="Arial" panose="020B0604020202020204" pitchFamily="34" charset="0"/>
        <a:buChar char="•"/>
        <a:defRPr lang="en-GB" sz="1794" dirty="0" smtClean="0">
          <a:solidFill>
            <a:schemeClr val="bg1"/>
          </a:solidFill>
          <a:latin typeface="Arial" panose="020B0604020202020204" pitchFamily="34" charset="0"/>
          <a:ea typeface="+mn-ea"/>
          <a:cs typeface="Arial" panose="020B0604020202020204" pitchFamily="34" charset="0"/>
        </a:defRPr>
      </a:lvl4pPr>
      <a:lvl5pPr marL="2788256" indent="-284917" algn="l" rtl="0" eaLnBrk="1" fontAlgn="base" hangingPunct="1">
        <a:lnSpc>
          <a:spcPct val="119000"/>
        </a:lnSpc>
        <a:spcBef>
          <a:spcPct val="20000"/>
        </a:spcBef>
        <a:spcAft>
          <a:spcPct val="0"/>
        </a:spcAft>
        <a:buClr>
          <a:schemeClr val="accent1"/>
        </a:buClr>
        <a:buFont typeface="Arial" panose="020B0604020202020204" pitchFamily="34" charset="0"/>
        <a:buChar char="•"/>
        <a:defRPr lang="en-GB" sz="1794" dirty="0" smtClean="0">
          <a:solidFill>
            <a:schemeClr val="bg1"/>
          </a:solidFill>
          <a:latin typeface="Arial" panose="020B0604020202020204" pitchFamily="34" charset="0"/>
          <a:ea typeface="+mn-ea"/>
          <a:cs typeface="Arial" panose="020B0604020202020204" pitchFamily="34" charset="0"/>
        </a:defRPr>
      </a:lvl5pPr>
      <a:lvl6pPr marL="3346827" indent="-403085" algn="l" rtl="0" eaLnBrk="1" fontAlgn="base" hangingPunct="1">
        <a:lnSpc>
          <a:spcPct val="119000"/>
        </a:lnSpc>
        <a:spcBef>
          <a:spcPct val="20000"/>
        </a:spcBef>
        <a:spcAft>
          <a:spcPct val="0"/>
        </a:spcAft>
        <a:buClr>
          <a:schemeClr val="accent1"/>
        </a:buClr>
        <a:buFont typeface="Verdana" pitchFamily="34" charset="0"/>
        <a:buChar char="–"/>
        <a:defRPr sz="1538">
          <a:solidFill>
            <a:schemeClr val="bg2"/>
          </a:solidFill>
          <a:latin typeface="+mn-lt"/>
        </a:defRPr>
      </a:lvl6pPr>
      <a:lvl7pPr marL="3786556" indent="-403085" algn="l" rtl="0" eaLnBrk="1" fontAlgn="base" hangingPunct="1">
        <a:lnSpc>
          <a:spcPct val="119000"/>
        </a:lnSpc>
        <a:spcBef>
          <a:spcPct val="20000"/>
        </a:spcBef>
        <a:spcAft>
          <a:spcPct val="0"/>
        </a:spcAft>
        <a:buClr>
          <a:schemeClr val="accent1"/>
        </a:buClr>
        <a:buFont typeface="Verdana" pitchFamily="34" charset="0"/>
        <a:buChar char="–"/>
        <a:defRPr sz="1538">
          <a:solidFill>
            <a:schemeClr val="bg2"/>
          </a:solidFill>
          <a:latin typeface="+mn-lt"/>
        </a:defRPr>
      </a:lvl7pPr>
      <a:lvl8pPr marL="4226284" indent="-403085" algn="l" rtl="0" eaLnBrk="1" fontAlgn="base" hangingPunct="1">
        <a:lnSpc>
          <a:spcPct val="119000"/>
        </a:lnSpc>
        <a:spcBef>
          <a:spcPct val="20000"/>
        </a:spcBef>
        <a:spcAft>
          <a:spcPct val="0"/>
        </a:spcAft>
        <a:buClr>
          <a:schemeClr val="accent1"/>
        </a:buClr>
        <a:buFont typeface="Verdana" pitchFamily="34" charset="0"/>
        <a:buChar char="–"/>
        <a:defRPr sz="1538">
          <a:solidFill>
            <a:schemeClr val="bg2"/>
          </a:solidFill>
          <a:latin typeface="+mn-lt"/>
        </a:defRPr>
      </a:lvl8pPr>
      <a:lvl9pPr marL="4666015" indent="-403085" algn="l" rtl="0" eaLnBrk="1" fontAlgn="base" hangingPunct="1">
        <a:lnSpc>
          <a:spcPct val="119000"/>
        </a:lnSpc>
        <a:spcBef>
          <a:spcPct val="20000"/>
        </a:spcBef>
        <a:spcAft>
          <a:spcPct val="0"/>
        </a:spcAft>
        <a:buClr>
          <a:schemeClr val="accent1"/>
        </a:buClr>
        <a:buFont typeface="Verdana" pitchFamily="34" charset="0"/>
        <a:buChar char="–"/>
        <a:defRPr sz="1538">
          <a:solidFill>
            <a:schemeClr val="bg2"/>
          </a:solidFill>
          <a:latin typeface="+mn-lt"/>
        </a:defRPr>
      </a:lvl9pPr>
    </p:bodyStyle>
    <p:otherStyle>
      <a:defPPr>
        <a:defRPr lang="en-US"/>
      </a:defPPr>
      <a:lvl1pPr marL="0" algn="l" defTabSz="879457" rtl="0" eaLnBrk="1" latinLnBrk="0" hangingPunct="1">
        <a:defRPr sz="1732" kern="1200">
          <a:solidFill>
            <a:schemeClr val="tx1"/>
          </a:solidFill>
          <a:latin typeface="+mn-lt"/>
          <a:ea typeface="+mn-ea"/>
          <a:cs typeface="+mn-cs"/>
        </a:defRPr>
      </a:lvl1pPr>
      <a:lvl2pPr marL="439729" algn="l" defTabSz="879457" rtl="0" eaLnBrk="1" latinLnBrk="0" hangingPunct="1">
        <a:defRPr sz="1732" kern="1200">
          <a:solidFill>
            <a:schemeClr val="tx1"/>
          </a:solidFill>
          <a:latin typeface="+mn-lt"/>
          <a:ea typeface="+mn-ea"/>
          <a:cs typeface="+mn-cs"/>
        </a:defRPr>
      </a:lvl2pPr>
      <a:lvl3pPr marL="879457" algn="l" defTabSz="879457" rtl="0" eaLnBrk="1" latinLnBrk="0" hangingPunct="1">
        <a:defRPr sz="1732" kern="1200">
          <a:solidFill>
            <a:schemeClr val="tx1"/>
          </a:solidFill>
          <a:latin typeface="+mn-lt"/>
          <a:ea typeface="+mn-ea"/>
          <a:cs typeface="+mn-cs"/>
        </a:defRPr>
      </a:lvl3pPr>
      <a:lvl4pPr marL="1319187" algn="l" defTabSz="879457" rtl="0" eaLnBrk="1" latinLnBrk="0" hangingPunct="1">
        <a:defRPr sz="1732" kern="1200">
          <a:solidFill>
            <a:schemeClr val="tx1"/>
          </a:solidFill>
          <a:latin typeface="+mn-lt"/>
          <a:ea typeface="+mn-ea"/>
          <a:cs typeface="+mn-cs"/>
        </a:defRPr>
      </a:lvl4pPr>
      <a:lvl5pPr marL="1758916" algn="l" defTabSz="879457" rtl="0" eaLnBrk="1" latinLnBrk="0" hangingPunct="1">
        <a:defRPr sz="1732" kern="1200">
          <a:solidFill>
            <a:schemeClr val="tx1"/>
          </a:solidFill>
          <a:latin typeface="+mn-lt"/>
          <a:ea typeface="+mn-ea"/>
          <a:cs typeface="+mn-cs"/>
        </a:defRPr>
      </a:lvl5pPr>
      <a:lvl6pPr marL="2198646" algn="l" defTabSz="879457" rtl="0" eaLnBrk="1" latinLnBrk="0" hangingPunct="1">
        <a:defRPr sz="1732" kern="1200">
          <a:solidFill>
            <a:schemeClr val="tx1"/>
          </a:solidFill>
          <a:latin typeface="+mn-lt"/>
          <a:ea typeface="+mn-ea"/>
          <a:cs typeface="+mn-cs"/>
        </a:defRPr>
      </a:lvl6pPr>
      <a:lvl7pPr marL="2638375" algn="l" defTabSz="879457" rtl="0" eaLnBrk="1" latinLnBrk="0" hangingPunct="1">
        <a:defRPr sz="1732" kern="1200">
          <a:solidFill>
            <a:schemeClr val="tx1"/>
          </a:solidFill>
          <a:latin typeface="+mn-lt"/>
          <a:ea typeface="+mn-ea"/>
          <a:cs typeface="+mn-cs"/>
        </a:defRPr>
      </a:lvl7pPr>
      <a:lvl8pPr marL="3078104" algn="l" defTabSz="879457" rtl="0" eaLnBrk="1" latinLnBrk="0" hangingPunct="1">
        <a:defRPr sz="1732" kern="1200">
          <a:solidFill>
            <a:schemeClr val="tx1"/>
          </a:solidFill>
          <a:latin typeface="+mn-lt"/>
          <a:ea typeface="+mn-ea"/>
          <a:cs typeface="+mn-cs"/>
        </a:defRPr>
      </a:lvl8pPr>
      <a:lvl9pPr marL="3517834" algn="l" defTabSz="879457" rtl="0" eaLnBrk="1" latinLnBrk="0" hangingPunct="1">
        <a:defRPr sz="173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0.png"/><Relationship Id="rId7"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AB37AE-D71E-9E04-6E2B-97494E99C869}"/>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DB8159DB-E197-B211-10BC-E50963811385}"/>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7F5BD9B-A6C7-06A8-C565-9D2211A6B9A1}"/>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6AD8E025-9265-F27A-B645-A1467AB23B0D}"/>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4A0F2F78-6518-F08F-621A-034C0EAAF534}"/>
              </a:ext>
            </a:extLst>
          </p:cNvPr>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6B25DDDD-0A5C-8EF9-29BC-5E0E931F1A06}"/>
              </a:ext>
            </a:extLst>
          </p:cNvPr>
          <p:cNvPicPr>
            <a:picLocks noChangeAspect="1"/>
          </p:cNvPicPr>
          <p:nvPr/>
        </p:nvPicPr>
        <p:blipFill rotWithShape="1">
          <a:blip r:embed="rId2">
            <a:extLst>
              <a:ext uri="{28A0092B-C50C-407E-A947-70E740481C1C}">
                <a14:useLocalDpi xmlns:a14="http://schemas.microsoft.com/office/drawing/2010/main" val="0"/>
              </a:ext>
            </a:extLst>
          </a:blip>
          <a:srcRect t="12491" b="12490"/>
          <a:stretch/>
        </p:blipFill>
        <p:spPr>
          <a:xfrm>
            <a:off x="0" y="0"/>
            <a:ext cx="12188825" cy="6857999"/>
          </a:xfrm>
          <a:prstGeom prst="rect">
            <a:avLst/>
          </a:prstGeom>
        </p:spPr>
      </p:pic>
      <p:sp>
        <p:nvSpPr>
          <p:cNvPr id="8" name="Text Placeholder 9">
            <a:extLst>
              <a:ext uri="{FF2B5EF4-FFF2-40B4-BE49-F238E27FC236}">
                <a16:creationId xmlns:a16="http://schemas.microsoft.com/office/drawing/2014/main" id="{37413951-C0EE-BCE4-1D1E-DF515D335EEF}"/>
              </a:ext>
            </a:extLst>
          </p:cNvPr>
          <p:cNvSpPr txBox="1">
            <a:spLocks/>
          </p:cNvSpPr>
          <p:nvPr/>
        </p:nvSpPr>
        <p:spPr>
          <a:xfrm>
            <a:off x="370230" y="103289"/>
            <a:ext cx="6789106" cy="1661993"/>
          </a:xfrm>
          <a:prstGeom prst="rect">
            <a:avLst/>
          </a:prstGeom>
          <a:effectLst>
            <a:outerShdw blurRad="50800" dist="38100" dir="2700000" algn="tl" rotWithShape="0">
              <a:schemeClr val="tx1">
                <a:alpha val="40000"/>
              </a:schemeClr>
            </a:outerShdw>
          </a:effectLst>
        </p:spPr>
        <p:txBody>
          <a:bodyPr vert="horz" wrap="square" lIns="0" tIns="0" rIns="0" bIns="0" anchor="b" anchorCtr="0">
            <a:spAutoFit/>
          </a:bodyPr>
          <a:lstStyle>
            <a:lvl1pPr marL="0" indent="0" algn="l" defTabSz="457200" rtl="0" eaLnBrk="1" latinLnBrk="0" hangingPunct="1">
              <a:lnSpc>
                <a:spcPts val="4000"/>
              </a:lnSpc>
              <a:spcBef>
                <a:spcPts val="0"/>
              </a:spcBef>
              <a:buClr>
                <a:schemeClr val="bg1"/>
              </a:buClr>
              <a:buFont typeface="Arial"/>
              <a:buNone/>
              <a:defRPr sz="3600" b="1" kern="1200">
                <a:solidFill>
                  <a:srgbClr val="064E83"/>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5400" dirty="0">
                <a:solidFill>
                  <a:srgbClr val="FFC000"/>
                </a:solidFill>
                <a:effectLst>
                  <a:outerShdw blurRad="50800" dist="38100" dir="2700000" algn="tl" rotWithShape="0">
                    <a:schemeClr val="bg1">
                      <a:alpha val="64599"/>
                    </a:schemeClr>
                  </a:outerShdw>
                </a:effectLst>
                <a:latin typeface="Calibri" panose="020F0502020204030204" pitchFamily="34" charset="0"/>
                <a:cs typeface="Calibri" panose="020F0502020204030204" pitchFamily="34" charset="0"/>
              </a:rPr>
              <a:t>Scientific opportunities from </a:t>
            </a:r>
            <a:r>
              <a:rPr lang="en-US" sz="5400" dirty="0" err="1">
                <a:solidFill>
                  <a:srgbClr val="FFC000"/>
                </a:solidFill>
                <a:effectLst>
                  <a:outerShdw blurRad="50800" dist="38100" dir="2700000" algn="tl" rotWithShape="0">
                    <a:schemeClr val="bg1">
                      <a:alpha val="64599"/>
                    </a:schemeClr>
                  </a:outerShdw>
                </a:effectLst>
                <a:latin typeface="Calibri" panose="020F0502020204030204" pitchFamily="34" charset="0"/>
                <a:cs typeface="Calibri" panose="020F0502020204030204" pitchFamily="34" charset="0"/>
              </a:rPr>
              <a:t>EarthCARE</a:t>
            </a:r>
            <a:endParaRPr lang="en-US" sz="5400" dirty="0">
              <a:solidFill>
                <a:srgbClr val="FFC000"/>
              </a:solidFill>
              <a:effectLst>
                <a:outerShdw blurRad="50800" dist="38100" dir="2700000" algn="tl" rotWithShape="0">
                  <a:schemeClr val="bg1">
                    <a:alpha val="64599"/>
                  </a:schemeClr>
                </a:outerShdw>
              </a:effectLst>
              <a:latin typeface="Calibri" panose="020F0502020204030204" pitchFamily="34" charset="0"/>
              <a:cs typeface="Calibri" panose="020F0502020204030204" pitchFamily="34" charset="0"/>
            </a:endParaRPr>
          </a:p>
        </p:txBody>
      </p:sp>
      <p:sp>
        <p:nvSpPr>
          <p:cNvPr id="10" name="Text Placeholder 9">
            <a:extLst>
              <a:ext uri="{FF2B5EF4-FFF2-40B4-BE49-F238E27FC236}">
                <a16:creationId xmlns:a16="http://schemas.microsoft.com/office/drawing/2014/main" id="{BD23A161-E086-6A80-76F7-C04109C0D16D}"/>
              </a:ext>
            </a:extLst>
          </p:cNvPr>
          <p:cNvSpPr txBox="1">
            <a:spLocks/>
          </p:cNvSpPr>
          <p:nvPr/>
        </p:nvSpPr>
        <p:spPr>
          <a:xfrm>
            <a:off x="4046372" y="3986345"/>
            <a:ext cx="7869600" cy="2954655"/>
          </a:xfrm>
          <a:prstGeom prst="rect">
            <a:avLst/>
          </a:prstGeom>
          <a:effectLst>
            <a:outerShdw blurRad="50800" dist="38100" dir="2700000" algn="tl" rotWithShape="0">
              <a:schemeClr val="tx1">
                <a:alpha val="40000"/>
              </a:schemeClr>
            </a:outerShdw>
          </a:effectLst>
        </p:spPr>
        <p:txBody>
          <a:bodyPr vert="horz" wrap="square" lIns="0" tIns="0" rIns="0" bIns="0" anchor="b" anchorCtr="0">
            <a:spAutoFit/>
          </a:bodyPr>
          <a:lstStyle>
            <a:lvl1pPr marL="0" indent="0" algn="l" defTabSz="457200" rtl="0" eaLnBrk="1" latinLnBrk="0" hangingPunct="1">
              <a:lnSpc>
                <a:spcPts val="4000"/>
              </a:lnSpc>
              <a:spcBef>
                <a:spcPts val="0"/>
              </a:spcBef>
              <a:buClr>
                <a:schemeClr val="bg1"/>
              </a:buClr>
              <a:buFont typeface="Arial"/>
              <a:buNone/>
              <a:defRPr sz="3600" b="1" kern="1200">
                <a:solidFill>
                  <a:srgbClr val="064E83"/>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2400" dirty="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Thanks to</a:t>
            </a:r>
          </a:p>
          <a:p>
            <a:pPr algn="r">
              <a:lnSpc>
                <a:spcPct val="100000"/>
              </a:lnSpc>
            </a:pPr>
            <a:r>
              <a:rPr lang="en-US" sz="2400" dirty="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2400" b="0" dirty="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Shannon Mason, Mark Fielding, Marta </a:t>
            </a:r>
            <a:r>
              <a:rPr lang="en-US" sz="2400" b="0" dirty="0" err="1">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Janisková</a:t>
            </a:r>
            <a:r>
              <a:rPr lang="en-US" sz="2400" b="0" dirty="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p>
          <a:p>
            <a:pPr algn="r">
              <a:lnSpc>
                <a:spcPct val="100000"/>
              </a:lnSpc>
            </a:pPr>
            <a:r>
              <a:rPr lang="en-US" sz="2400" b="0" dirty="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Rebecca Murray-Watson, Richard Forbes, Peter Hill (ECMWF)</a:t>
            </a:r>
          </a:p>
          <a:p>
            <a:pPr algn="r">
              <a:lnSpc>
                <a:spcPct val="100000"/>
              </a:lnSpc>
            </a:pPr>
            <a:r>
              <a:rPr lang="en-US" sz="2400" b="0" dirty="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Jason Cole, </a:t>
            </a:r>
            <a:r>
              <a:rPr lang="en-US" sz="2400" b="0" dirty="0" err="1">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Zhipeng</a:t>
            </a:r>
            <a:r>
              <a:rPr lang="en-US" sz="2400" b="0" dirty="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Qu, Howard Barker (ECCC)</a:t>
            </a:r>
          </a:p>
          <a:p>
            <a:pPr algn="r">
              <a:lnSpc>
                <a:spcPct val="100000"/>
              </a:lnSpc>
            </a:pPr>
            <a:r>
              <a:rPr lang="en-US" sz="2400" b="0" dirty="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Pavlos </a:t>
            </a:r>
            <a:r>
              <a:rPr lang="en-US" sz="2400" b="0" dirty="0" err="1">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Kollias</a:t>
            </a:r>
            <a:r>
              <a:rPr lang="en-US" sz="2400" b="0" dirty="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Bernat </a:t>
            </a:r>
            <a:r>
              <a:rPr lang="en-US" sz="2400" b="0" dirty="0" err="1">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Puigdomenech-Tresseras</a:t>
            </a:r>
            <a:r>
              <a:rPr lang="en-US" sz="2400" b="0" dirty="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(McGill)</a:t>
            </a:r>
          </a:p>
          <a:p>
            <a:pPr algn="r">
              <a:lnSpc>
                <a:spcPct val="100000"/>
              </a:lnSpc>
            </a:pPr>
            <a:r>
              <a:rPr lang="en-US" sz="2400" b="0" dirty="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David Donovan, Gerd-Jan van </a:t>
            </a:r>
            <a:r>
              <a:rPr lang="en-US" sz="2400" b="0" dirty="0" err="1">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Zadelhoff</a:t>
            </a:r>
            <a:r>
              <a:rPr lang="en-US" sz="2400" b="0" dirty="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(KNMI)</a:t>
            </a:r>
          </a:p>
          <a:p>
            <a:pPr algn="r">
              <a:lnSpc>
                <a:spcPct val="100000"/>
              </a:lnSpc>
            </a:pPr>
            <a:r>
              <a:rPr lang="en-US" sz="2400" b="0" dirty="0" err="1">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Almudena</a:t>
            </a:r>
            <a:r>
              <a:rPr lang="en-US" sz="2400" b="0" dirty="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Velazquez, Nicolas </a:t>
            </a:r>
            <a:r>
              <a:rPr lang="en-US" sz="2400" b="0" dirty="0" err="1">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Clerbaux</a:t>
            </a:r>
            <a:r>
              <a:rPr lang="en-US" sz="2400" b="0" dirty="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(RMIB)</a:t>
            </a:r>
          </a:p>
          <a:p>
            <a:pPr algn="r">
              <a:lnSpc>
                <a:spcPct val="100000"/>
              </a:lnSpc>
            </a:pPr>
            <a:r>
              <a:rPr lang="en-US" sz="2400" b="0" dirty="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endParaRPr lang="en-US" sz="2400" dirty="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8C7CE45-446A-638E-45F9-9052D8B9E4C1}"/>
              </a:ext>
            </a:extLst>
          </p:cNvPr>
          <p:cNvSpPr txBox="1"/>
          <p:nvPr/>
        </p:nvSpPr>
        <p:spPr>
          <a:xfrm>
            <a:off x="356579" y="6242206"/>
            <a:ext cx="2772228" cy="369332"/>
          </a:xfrm>
          <a:prstGeom prst="rect">
            <a:avLst/>
          </a:prstGeom>
          <a:noFill/>
        </p:spPr>
        <p:txBody>
          <a:bodyPr wrap="square">
            <a:spAutoFit/>
          </a:bodyPr>
          <a:lstStyle/>
          <a:p>
            <a:r>
              <a:rPr lang="en-US" sz="1800" err="1">
                <a:solidFill>
                  <a:srgbClr val="FFC000"/>
                </a:solidFill>
                <a:effectLst>
                  <a:outerShdw blurRad="50800" dist="38100" dir="2700000" algn="tl" rotWithShape="0">
                    <a:prstClr val="black">
                      <a:alpha val="65000"/>
                    </a:prstClr>
                  </a:outerShdw>
                </a:effectLst>
              </a:rPr>
              <a:t>robin.hogan@ecmwf.int</a:t>
            </a:r>
            <a:endParaRPr lang="en-US" sz="1800">
              <a:solidFill>
                <a:srgbClr val="FFC000"/>
              </a:solidFill>
              <a:effectLst>
                <a:outerShdw blurRad="50800" dist="38100" dir="2700000" algn="tl" rotWithShape="0">
                  <a:prstClr val="black">
                    <a:alpha val="65000"/>
                  </a:prstClr>
                </a:outerShdw>
              </a:effectLst>
            </a:endParaRPr>
          </a:p>
        </p:txBody>
      </p:sp>
      <p:sp>
        <p:nvSpPr>
          <p:cNvPr id="14" name="Text Placeholder 9">
            <a:extLst>
              <a:ext uri="{FF2B5EF4-FFF2-40B4-BE49-F238E27FC236}">
                <a16:creationId xmlns:a16="http://schemas.microsoft.com/office/drawing/2014/main" id="{F42EC3E6-D6DB-8DB0-6D31-48392B50690F}"/>
              </a:ext>
            </a:extLst>
          </p:cNvPr>
          <p:cNvSpPr txBox="1">
            <a:spLocks/>
          </p:cNvSpPr>
          <p:nvPr/>
        </p:nvSpPr>
        <p:spPr>
          <a:xfrm>
            <a:off x="407047" y="2171078"/>
            <a:ext cx="5046679" cy="1477328"/>
          </a:xfrm>
          <a:prstGeom prst="rect">
            <a:avLst/>
          </a:prstGeom>
          <a:effectLst>
            <a:outerShdw blurRad="50800" dist="38100" dir="2700000" algn="tl" rotWithShape="0">
              <a:schemeClr val="tx1">
                <a:alpha val="40000"/>
              </a:schemeClr>
            </a:outerShdw>
          </a:effectLst>
        </p:spPr>
        <p:txBody>
          <a:bodyPr vert="horz" wrap="square" lIns="0" tIns="0" rIns="0" bIns="0" anchor="b" anchorCtr="0">
            <a:spAutoFit/>
          </a:bodyPr>
          <a:lstStyle>
            <a:lvl1pPr marL="0" indent="0" algn="l" defTabSz="457200" rtl="0" eaLnBrk="1" latinLnBrk="0" hangingPunct="1">
              <a:lnSpc>
                <a:spcPts val="4000"/>
              </a:lnSpc>
              <a:spcBef>
                <a:spcPts val="0"/>
              </a:spcBef>
              <a:buClr>
                <a:schemeClr val="bg1"/>
              </a:buClr>
              <a:buFont typeface="Arial"/>
              <a:buNone/>
              <a:defRPr sz="3600" b="1" kern="1200">
                <a:solidFill>
                  <a:srgbClr val="064E83"/>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2400" b="0" u="sng">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Robin Hogan</a:t>
            </a:r>
            <a:endParaRPr lang="en-US" sz="2400" b="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a:lnSpc>
                <a:spcPct val="100000"/>
              </a:lnSpc>
            </a:pPr>
            <a:r>
              <a:rPr lang="en-US" sz="2400" b="0" i="1">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ECMWF and </a:t>
            </a:r>
          </a:p>
          <a:p>
            <a:pPr>
              <a:lnSpc>
                <a:spcPct val="100000"/>
              </a:lnSpc>
            </a:pPr>
            <a:r>
              <a:rPr lang="en-US" sz="2400" b="0" i="1">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University of Reading</a:t>
            </a:r>
          </a:p>
          <a:p>
            <a:pPr>
              <a:lnSpc>
                <a:spcPct val="100000"/>
              </a:lnSpc>
            </a:pPr>
            <a:endParaRPr lang="en-US" sz="2400">
              <a:solidFill>
                <a:srgbClr val="FFC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7200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04533-6919-ED85-08EF-C011E801DD40}"/>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11AD0563-2127-B1E4-44E9-9448A5B92BFF}"/>
              </a:ext>
            </a:extLst>
          </p:cNvPr>
          <p:cNvSpPr>
            <a:spLocks noGrp="1"/>
          </p:cNvSpPr>
          <p:nvPr>
            <p:ph type="sldNum" sz="quarter" idx="10"/>
          </p:nvPr>
        </p:nvSpPr>
        <p:spPr/>
        <p:txBody>
          <a:bodyPr/>
          <a:lstStyle/>
          <a:p>
            <a:fld id="{6B3B0B0F-E794-1244-9699-107C60B9C23A}" type="slidenum">
              <a:rPr lang="en-US" smtClean="0"/>
              <a:pPr/>
              <a:t>10</a:t>
            </a:fld>
            <a:endParaRPr lang="en-US"/>
          </a:p>
        </p:txBody>
      </p:sp>
      <p:pic>
        <p:nvPicPr>
          <p:cNvPr id="6" name="Picture 1">
            <a:extLst>
              <a:ext uri="{FF2B5EF4-FFF2-40B4-BE49-F238E27FC236}">
                <a16:creationId xmlns:a16="http://schemas.microsoft.com/office/drawing/2014/main" id="{7AD9DDD5-1FA0-630D-D1B7-DF72F1839B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844" y="1937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51628CB1-AAD6-9819-CB77-4B314E8A5B07}"/>
              </a:ext>
            </a:extLst>
          </p:cNvPr>
          <p:cNvSpPr>
            <a:spLocks noGrp="1"/>
          </p:cNvSpPr>
          <p:nvPr>
            <p:ph sz="quarter" idx="14"/>
          </p:nvPr>
        </p:nvSpPr>
        <p:spPr>
          <a:xfrm>
            <a:off x="9271322" y="600333"/>
            <a:ext cx="2559660" cy="4986000"/>
          </a:xfrm>
        </p:spPr>
        <p:txBody>
          <a:bodyPr/>
          <a:lstStyle/>
          <a:p>
            <a:r>
              <a:rPr lang="en-US" dirty="0"/>
              <a:t>Ice cloud retrieval best at cloud top where both radar and lidar are sensitive</a:t>
            </a:r>
          </a:p>
          <a:p>
            <a:endParaRPr lang="en-US" dirty="0"/>
          </a:p>
          <a:p>
            <a:r>
              <a:rPr lang="en-US" dirty="0"/>
              <a:t>Deeper in the cloud we are more dependent on prior constraints, particularly at night: can we improve these using real data?</a:t>
            </a:r>
          </a:p>
          <a:p>
            <a:pPr marL="0" indent="0">
              <a:buNone/>
            </a:pPr>
            <a:endParaRPr lang="en-US" dirty="0"/>
          </a:p>
          <a:p>
            <a:r>
              <a:rPr lang="en-US" dirty="0"/>
              <a:t>Extra physical constraints: rain/snow flux should be constant across the melting layer</a:t>
            </a:r>
          </a:p>
          <a:p>
            <a:endParaRPr lang="en-US" dirty="0"/>
          </a:p>
        </p:txBody>
      </p:sp>
    </p:spTree>
    <p:extLst>
      <p:ext uri="{BB962C8B-B14F-4D97-AF65-F5344CB8AC3E}">
        <p14:creationId xmlns:p14="http://schemas.microsoft.com/office/powerpoint/2010/main" val="1933452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0008C-9E64-48A3-955E-7F6B5ACB5C25}"/>
              </a:ext>
            </a:extLst>
          </p:cNvPr>
          <p:cNvSpPr>
            <a:spLocks noGrp="1"/>
          </p:cNvSpPr>
          <p:nvPr>
            <p:ph type="title"/>
          </p:nvPr>
        </p:nvSpPr>
        <p:spPr/>
        <p:txBody>
          <a:bodyPr/>
          <a:lstStyle/>
          <a:p>
            <a:endParaRPr lang="en-US"/>
          </a:p>
        </p:txBody>
      </p:sp>
      <p:pic>
        <p:nvPicPr>
          <p:cNvPr id="7" name="Content Placeholder 6" descr="A view of the earth from space&#10;&#10;Description automatically generated">
            <a:extLst>
              <a:ext uri="{FF2B5EF4-FFF2-40B4-BE49-F238E27FC236}">
                <a16:creationId xmlns:a16="http://schemas.microsoft.com/office/drawing/2014/main" id="{FAA5AD3F-7850-A5B5-1010-A58518220177}"/>
              </a:ext>
            </a:extLst>
          </p:cNvPr>
          <p:cNvPicPr>
            <a:picLocks noGrp="1" noChangeAspect="1"/>
          </p:cNvPicPr>
          <p:nvPr>
            <p:ph sz="quarter" idx="14"/>
          </p:nvPr>
        </p:nvPicPr>
        <p:blipFill>
          <a:blip r:embed="rId2"/>
          <a:srcRect t="29243"/>
          <a:stretch/>
        </p:blipFill>
        <p:spPr>
          <a:xfrm>
            <a:off x="-3137563" y="0"/>
            <a:ext cx="16614006" cy="6858000"/>
          </a:xfrm>
        </p:spPr>
      </p:pic>
      <p:sp>
        <p:nvSpPr>
          <p:cNvPr id="4" name="Slide Number Placeholder 3">
            <a:extLst>
              <a:ext uri="{FF2B5EF4-FFF2-40B4-BE49-F238E27FC236}">
                <a16:creationId xmlns:a16="http://schemas.microsoft.com/office/drawing/2014/main" id="{8C138B94-5A92-D498-69B3-8DB6588636FD}"/>
              </a:ext>
            </a:extLst>
          </p:cNvPr>
          <p:cNvSpPr>
            <a:spLocks noGrp="1"/>
          </p:cNvSpPr>
          <p:nvPr>
            <p:ph type="sldNum" sz="quarter" idx="10"/>
          </p:nvPr>
        </p:nvSpPr>
        <p:spPr/>
        <p:txBody>
          <a:bodyPr/>
          <a:lstStyle/>
          <a:p>
            <a:fld id="{6B3B0B0F-E794-1244-9699-107C60B9C23A}" type="slidenum">
              <a:rPr lang="en-US" smtClean="0"/>
              <a:pPr/>
              <a:t>11</a:t>
            </a:fld>
            <a:endParaRPr lang="en-US" dirty="0"/>
          </a:p>
        </p:txBody>
      </p:sp>
      <p:sp>
        <p:nvSpPr>
          <p:cNvPr id="12" name="Freeform 11">
            <a:extLst>
              <a:ext uri="{FF2B5EF4-FFF2-40B4-BE49-F238E27FC236}">
                <a16:creationId xmlns:a16="http://schemas.microsoft.com/office/drawing/2014/main" id="{65561715-6795-A826-A53F-E2F8E0C53BE5}"/>
              </a:ext>
            </a:extLst>
          </p:cNvPr>
          <p:cNvSpPr/>
          <p:nvPr/>
        </p:nvSpPr>
        <p:spPr>
          <a:xfrm>
            <a:off x="5888477" y="680936"/>
            <a:ext cx="1465634" cy="5110264"/>
          </a:xfrm>
          <a:custGeom>
            <a:avLst/>
            <a:gdLst>
              <a:gd name="connsiteX0" fmla="*/ 1796374 w 1796374"/>
              <a:gd name="connsiteY0" fmla="*/ 0 h 5110264"/>
              <a:gd name="connsiteX1" fmla="*/ 797668 w 1796374"/>
              <a:gd name="connsiteY1" fmla="*/ 1900136 h 5110264"/>
              <a:gd name="connsiteX2" fmla="*/ 0 w 1796374"/>
              <a:gd name="connsiteY2" fmla="*/ 5110264 h 5110264"/>
            </a:gdLst>
            <a:ahLst/>
            <a:cxnLst>
              <a:cxn ang="0">
                <a:pos x="connsiteX0" y="connsiteY0"/>
              </a:cxn>
              <a:cxn ang="0">
                <a:pos x="connsiteX1" y="connsiteY1"/>
              </a:cxn>
              <a:cxn ang="0">
                <a:pos x="connsiteX2" y="connsiteY2"/>
              </a:cxn>
            </a:cxnLst>
            <a:rect l="l" t="t" r="r" b="b"/>
            <a:pathLst>
              <a:path w="1796374" h="5110264">
                <a:moveTo>
                  <a:pt x="1796374" y="0"/>
                </a:moveTo>
                <a:cubicBezTo>
                  <a:pt x="1446719" y="524212"/>
                  <a:pt x="1097064" y="1048425"/>
                  <a:pt x="797668" y="1900136"/>
                </a:cubicBezTo>
                <a:cubicBezTo>
                  <a:pt x="498272" y="2751847"/>
                  <a:pt x="249136" y="3931055"/>
                  <a:pt x="0" y="5110264"/>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F502C1D-0CC9-1F46-AD07-AA2DA85EE945}"/>
              </a:ext>
            </a:extLst>
          </p:cNvPr>
          <p:cNvSpPr txBox="1"/>
          <p:nvPr/>
        </p:nvSpPr>
        <p:spPr>
          <a:xfrm>
            <a:off x="608861" y="360000"/>
            <a:ext cx="4560579" cy="1569660"/>
          </a:xfrm>
          <a:prstGeom prst="rect">
            <a:avLst/>
          </a:prstGeom>
          <a:solidFill>
            <a:schemeClr val="tx1">
              <a:alpha val="52000"/>
            </a:schemeClr>
          </a:solidFill>
          <a:effectLst/>
        </p:spPr>
        <p:txBody>
          <a:bodyPr wrap="square">
            <a:spAutoFit/>
          </a:bodyPr>
          <a:lstStyle/>
          <a:p>
            <a:pPr algn="ctr"/>
            <a:r>
              <a:rPr lang="en-US" sz="3200" b="1" dirty="0">
                <a:solidFill>
                  <a:srgbClr val="FFC000"/>
                </a:solidFill>
              </a:rPr>
              <a:t>18 Sept 2024, 14 UTC “Synergy case” Frames 01752D/E</a:t>
            </a:r>
          </a:p>
        </p:txBody>
      </p:sp>
    </p:spTree>
    <p:extLst>
      <p:ext uri="{BB962C8B-B14F-4D97-AF65-F5344CB8AC3E}">
        <p14:creationId xmlns:p14="http://schemas.microsoft.com/office/powerpoint/2010/main" val="174458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03D8-F798-3E61-FAAE-8E163EC294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948818-2966-53EC-4FF5-4B2D02C5DDA2}"/>
              </a:ext>
            </a:extLst>
          </p:cNvPr>
          <p:cNvSpPr>
            <a:spLocks noGrp="1"/>
          </p:cNvSpPr>
          <p:nvPr>
            <p:ph sz="quarter" idx="14"/>
          </p:nvPr>
        </p:nvSpPr>
        <p:spPr/>
        <p:txBody>
          <a:bodyPr/>
          <a:lstStyle/>
          <a:p>
            <a:endParaRPr lang="en-US"/>
          </a:p>
        </p:txBody>
      </p:sp>
      <p:sp>
        <p:nvSpPr>
          <p:cNvPr id="4" name="Slide Number Placeholder 3">
            <a:extLst>
              <a:ext uri="{FF2B5EF4-FFF2-40B4-BE49-F238E27FC236}">
                <a16:creationId xmlns:a16="http://schemas.microsoft.com/office/drawing/2014/main" id="{42C58CD5-95E0-BD3E-6415-813FF901689C}"/>
              </a:ext>
            </a:extLst>
          </p:cNvPr>
          <p:cNvSpPr>
            <a:spLocks noGrp="1"/>
          </p:cNvSpPr>
          <p:nvPr>
            <p:ph type="sldNum" sz="quarter" idx="10"/>
          </p:nvPr>
        </p:nvSpPr>
        <p:spPr/>
        <p:txBody>
          <a:bodyPr/>
          <a:lstStyle/>
          <a:p>
            <a:fld id="{6B3B0B0F-E794-1244-9699-107C60B9C23A}" type="slidenum">
              <a:rPr lang="en-US" smtClean="0"/>
              <a:pPr/>
              <a:t>12</a:t>
            </a:fld>
            <a:endParaRPr lang="en-US"/>
          </a:p>
        </p:txBody>
      </p:sp>
      <p:pic>
        <p:nvPicPr>
          <p:cNvPr id="5" name="Content Placeholder 5" descr="A group of images of different colored lines&#10;&#10;Description automatically generated with medium confidence">
            <a:extLst>
              <a:ext uri="{FF2B5EF4-FFF2-40B4-BE49-F238E27FC236}">
                <a16:creationId xmlns:a16="http://schemas.microsoft.com/office/drawing/2014/main" id="{554F0677-7AFC-45C8-ED77-E6E2F257737F}"/>
              </a:ext>
            </a:extLst>
          </p:cNvPr>
          <p:cNvPicPr>
            <a:picLocks noChangeAspect="1"/>
          </p:cNvPicPr>
          <p:nvPr/>
        </p:nvPicPr>
        <p:blipFill>
          <a:blip r:embed="rId3"/>
          <a:srcRect l="6339" t="1317" r="32052" b="3134"/>
          <a:stretch/>
        </p:blipFill>
        <p:spPr>
          <a:xfrm>
            <a:off x="646071" y="81023"/>
            <a:ext cx="9365474" cy="6778267"/>
          </a:xfrm>
          <a:prstGeom prst="rect">
            <a:avLst/>
          </a:prstGeom>
        </p:spPr>
      </p:pic>
      <p:pic>
        <p:nvPicPr>
          <p:cNvPr id="6" name="Content Placeholder 5" descr="A group of images of different colored lines&#10;&#10;Description automatically generated with medium confidence">
            <a:extLst>
              <a:ext uri="{FF2B5EF4-FFF2-40B4-BE49-F238E27FC236}">
                <a16:creationId xmlns:a16="http://schemas.microsoft.com/office/drawing/2014/main" id="{3B7DF95C-82CD-B66C-9A75-2FB019D69F85}"/>
              </a:ext>
            </a:extLst>
          </p:cNvPr>
          <p:cNvPicPr>
            <a:picLocks noChangeAspect="1"/>
          </p:cNvPicPr>
          <p:nvPr/>
        </p:nvPicPr>
        <p:blipFill>
          <a:blip r:embed="rId3"/>
          <a:srcRect l="93139" t="1317" b="3134"/>
          <a:stretch/>
        </p:blipFill>
        <p:spPr>
          <a:xfrm>
            <a:off x="9953665" y="82948"/>
            <a:ext cx="1043008" cy="6778267"/>
          </a:xfrm>
          <a:prstGeom prst="rect">
            <a:avLst/>
          </a:prstGeom>
        </p:spPr>
      </p:pic>
    </p:spTree>
    <p:extLst>
      <p:ext uri="{BB962C8B-B14F-4D97-AF65-F5344CB8AC3E}">
        <p14:creationId xmlns:p14="http://schemas.microsoft.com/office/powerpoint/2010/main" val="3422103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60721-97B0-1D5F-EB2B-8C9B6ABC003D}"/>
              </a:ext>
            </a:extLst>
          </p:cNvPr>
          <p:cNvSpPr>
            <a:spLocks noGrp="1"/>
          </p:cNvSpPr>
          <p:nvPr>
            <p:ph type="title"/>
          </p:nvPr>
        </p:nvSpPr>
        <p:spPr>
          <a:xfrm>
            <a:off x="825911" y="224658"/>
            <a:ext cx="9292181" cy="369332"/>
          </a:xfrm>
        </p:spPr>
        <p:txBody>
          <a:bodyPr/>
          <a:lstStyle/>
          <a:p>
            <a:r>
              <a:rPr lang="en-US" dirty="0"/>
              <a:t>New measurements from radar and lidar</a:t>
            </a:r>
          </a:p>
        </p:txBody>
      </p:sp>
      <p:pic>
        <p:nvPicPr>
          <p:cNvPr id="6" name="Content Placeholder 5" descr="A group of images of different colored lines&#10;&#10;Description automatically generated with medium confidence">
            <a:extLst>
              <a:ext uri="{FF2B5EF4-FFF2-40B4-BE49-F238E27FC236}">
                <a16:creationId xmlns:a16="http://schemas.microsoft.com/office/drawing/2014/main" id="{187BFC87-78FE-7A99-5733-88BEB4DBD97F}"/>
              </a:ext>
            </a:extLst>
          </p:cNvPr>
          <p:cNvPicPr>
            <a:picLocks noGrp="1" noChangeAspect="1"/>
          </p:cNvPicPr>
          <p:nvPr>
            <p:ph sz="quarter" idx="14"/>
          </p:nvPr>
        </p:nvPicPr>
        <p:blipFill>
          <a:blip r:embed="rId2"/>
          <a:srcRect l="67584" t="50327"/>
          <a:stretch/>
        </p:blipFill>
        <p:spPr>
          <a:xfrm>
            <a:off x="6388526" y="813080"/>
            <a:ext cx="5800299" cy="4147891"/>
          </a:xfrm>
        </p:spPr>
      </p:pic>
      <p:sp>
        <p:nvSpPr>
          <p:cNvPr id="4" name="Slide Number Placeholder 3">
            <a:extLst>
              <a:ext uri="{FF2B5EF4-FFF2-40B4-BE49-F238E27FC236}">
                <a16:creationId xmlns:a16="http://schemas.microsoft.com/office/drawing/2014/main" id="{C1F253B8-9B11-946C-9610-C638A3FCF1FC}"/>
              </a:ext>
            </a:extLst>
          </p:cNvPr>
          <p:cNvSpPr>
            <a:spLocks noGrp="1"/>
          </p:cNvSpPr>
          <p:nvPr>
            <p:ph type="sldNum" sz="quarter" idx="10"/>
          </p:nvPr>
        </p:nvSpPr>
        <p:spPr>
          <a:xfrm>
            <a:off x="10029600" y="6352499"/>
            <a:ext cx="2159224" cy="216000"/>
          </a:xfrm>
        </p:spPr>
        <p:txBody>
          <a:bodyPr/>
          <a:lstStyle/>
          <a:p>
            <a:fld id="{6B3B0B0F-E794-1244-9699-107C60B9C23A}" type="slidenum">
              <a:rPr lang="en-US" smtClean="0"/>
              <a:pPr/>
              <a:t>13</a:t>
            </a:fld>
            <a:endParaRPr lang="en-US"/>
          </a:p>
        </p:txBody>
      </p:sp>
      <p:pic>
        <p:nvPicPr>
          <p:cNvPr id="13" name="Content Placeholder 5" descr="A group of images of different colored lines&#10;&#10;Description automatically generated with medium confidence">
            <a:extLst>
              <a:ext uri="{FF2B5EF4-FFF2-40B4-BE49-F238E27FC236}">
                <a16:creationId xmlns:a16="http://schemas.microsoft.com/office/drawing/2014/main" id="{A1C5F985-02E9-1DFD-789B-CBB2E80DE51A}"/>
              </a:ext>
            </a:extLst>
          </p:cNvPr>
          <p:cNvPicPr>
            <a:picLocks noChangeAspect="1"/>
          </p:cNvPicPr>
          <p:nvPr/>
        </p:nvPicPr>
        <p:blipFill>
          <a:blip r:embed="rId2"/>
          <a:srcRect l="67584" t="3629" b="50327"/>
          <a:stretch/>
        </p:blipFill>
        <p:spPr>
          <a:xfrm>
            <a:off x="294112" y="841633"/>
            <a:ext cx="5800299" cy="3844836"/>
          </a:xfrm>
          <a:prstGeom prst="rect">
            <a:avLst/>
          </a:prstGeom>
        </p:spPr>
      </p:pic>
      <p:sp>
        <p:nvSpPr>
          <p:cNvPr id="14" name="Content Placeholder 2">
            <a:extLst>
              <a:ext uri="{FF2B5EF4-FFF2-40B4-BE49-F238E27FC236}">
                <a16:creationId xmlns:a16="http://schemas.microsoft.com/office/drawing/2014/main" id="{7F152F84-22C5-0A2C-EC36-AE3664A9124E}"/>
              </a:ext>
            </a:extLst>
          </p:cNvPr>
          <p:cNvSpPr txBox="1">
            <a:spLocks/>
          </p:cNvSpPr>
          <p:nvPr/>
        </p:nvSpPr>
        <p:spPr>
          <a:xfrm>
            <a:off x="627667" y="4695533"/>
            <a:ext cx="5133188" cy="1656965"/>
          </a:xfrm>
          <a:prstGeom prst="rect">
            <a:avLst/>
          </a:prstGeom>
        </p:spPr>
        <p:txBody>
          <a:bodyPr lIns="0" tIns="0" rIns="0" bIns="0"/>
          <a:lstStyle>
            <a:lvl1pPr marL="179388" indent="-179388" algn="l" defTabSz="457200" rtl="0" eaLnBrk="1" latinLnBrk="0" hangingPunct="1">
              <a:lnSpc>
                <a:spcPts val="2200"/>
              </a:lnSpc>
              <a:spcBef>
                <a:spcPts val="1100"/>
              </a:spcBef>
              <a:buClr>
                <a:srgbClr val="064E83"/>
              </a:buClr>
              <a:buFont typeface="Arial"/>
              <a:buChar char="•"/>
              <a:defRPr sz="1800" kern="1200">
                <a:solidFill>
                  <a:schemeClr val="tx1"/>
                </a:solidFill>
                <a:latin typeface="+mn-lt"/>
                <a:ea typeface="+mn-ea"/>
                <a:cs typeface="+mn-cs"/>
              </a:defRPr>
            </a:lvl1pPr>
            <a:lvl2pPr marL="630000" indent="-270000" algn="l" defTabSz="457200" rtl="0" eaLnBrk="1" latinLnBrk="0" hangingPunct="1">
              <a:lnSpc>
                <a:spcPts val="2000"/>
              </a:lnSpc>
              <a:spcBef>
                <a:spcPts val="1000"/>
              </a:spcBef>
              <a:buClr>
                <a:srgbClr val="064E83"/>
              </a:buClr>
              <a:buFont typeface="Arial"/>
              <a:buChar char="–"/>
              <a:defRPr sz="1600" kern="1200">
                <a:solidFill>
                  <a:schemeClr val="tx1"/>
                </a:solidFill>
                <a:latin typeface="+mn-lt"/>
                <a:ea typeface="+mn-ea"/>
                <a:cs typeface="+mn-cs"/>
              </a:defRPr>
            </a:lvl2pPr>
            <a:lvl3pPr marL="990000" indent="-270000" algn="l" defTabSz="457200" rtl="0" eaLnBrk="1" latinLnBrk="0" hangingPunct="1">
              <a:lnSpc>
                <a:spcPts val="1800"/>
              </a:lnSpc>
              <a:spcBef>
                <a:spcPts val="900"/>
              </a:spcBef>
              <a:buClr>
                <a:srgbClr val="064E83"/>
              </a:buClr>
              <a:buFont typeface="Arial"/>
              <a:buChar char="•"/>
              <a:defRPr sz="1400" kern="1200">
                <a:solidFill>
                  <a:schemeClr val="tx1"/>
                </a:solidFill>
                <a:latin typeface="+mn-lt"/>
                <a:ea typeface="+mn-ea"/>
                <a:cs typeface="+mn-cs"/>
              </a:defRPr>
            </a:lvl3pPr>
            <a:lvl4pPr marL="1350000" indent="-270000" algn="l" defTabSz="457200" rtl="0" eaLnBrk="1" latinLnBrk="0" hangingPunct="1">
              <a:lnSpc>
                <a:spcPts val="1600"/>
              </a:lnSpc>
              <a:spcBef>
                <a:spcPts val="800"/>
              </a:spcBef>
              <a:buClr>
                <a:srgbClr val="064E83"/>
              </a:buClr>
              <a:buFont typeface="Arial"/>
              <a:buChar char="–"/>
              <a:defRPr sz="1200" kern="1200">
                <a:solidFill>
                  <a:schemeClr val="tx1"/>
                </a:solidFill>
                <a:latin typeface="+mn-lt"/>
                <a:ea typeface="+mn-ea"/>
                <a:cs typeface="+mn-cs"/>
              </a:defRPr>
            </a:lvl4pPr>
            <a:lvl5pPr marL="1710000" indent="-270000" algn="l" defTabSz="457200" rtl="0" eaLnBrk="1" latinLnBrk="0" hangingPunct="1">
              <a:lnSpc>
                <a:spcPts val="1400"/>
              </a:lnSpc>
              <a:spcBef>
                <a:spcPts val="700"/>
              </a:spcBef>
              <a:buClr>
                <a:srgbClr val="064E83"/>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Radar</a:t>
            </a:r>
            <a:r>
              <a:rPr lang="en-US" dirty="0"/>
              <a:t> </a:t>
            </a:r>
            <a:r>
              <a:rPr lang="en-US" b="1" dirty="0"/>
              <a:t>Doppler velocity </a:t>
            </a:r>
            <a:r>
              <a:rPr lang="en-US" dirty="0"/>
              <a:t>provides rain and snow fall speed from which we can infer drop size and rimed fraction</a:t>
            </a:r>
          </a:p>
          <a:p>
            <a:r>
              <a:rPr lang="en-US" dirty="0"/>
              <a:t>We can also measure the strength and width of convective updrafts</a:t>
            </a:r>
          </a:p>
        </p:txBody>
      </p:sp>
      <p:sp>
        <p:nvSpPr>
          <p:cNvPr id="15" name="Content Placeholder 2">
            <a:extLst>
              <a:ext uri="{FF2B5EF4-FFF2-40B4-BE49-F238E27FC236}">
                <a16:creationId xmlns:a16="http://schemas.microsoft.com/office/drawing/2014/main" id="{368666D6-BC71-9038-3D0D-765C3C7DD2E7}"/>
              </a:ext>
            </a:extLst>
          </p:cNvPr>
          <p:cNvSpPr txBox="1">
            <a:spLocks/>
          </p:cNvSpPr>
          <p:nvPr/>
        </p:nvSpPr>
        <p:spPr>
          <a:xfrm>
            <a:off x="6388526" y="4695532"/>
            <a:ext cx="5133188" cy="1872967"/>
          </a:xfrm>
          <a:prstGeom prst="rect">
            <a:avLst/>
          </a:prstGeom>
        </p:spPr>
        <p:txBody>
          <a:bodyPr lIns="0" tIns="0" rIns="0" bIns="0"/>
          <a:lstStyle>
            <a:lvl1pPr marL="179388" indent="-179388" algn="l" defTabSz="457200" rtl="0" eaLnBrk="1" latinLnBrk="0" hangingPunct="1">
              <a:lnSpc>
                <a:spcPts val="2200"/>
              </a:lnSpc>
              <a:spcBef>
                <a:spcPts val="1100"/>
              </a:spcBef>
              <a:buClr>
                <a:srgbClr val="064E83"/>
              </a:buClr>
              <a:buFont typeface="Arial"/>
              <a:buChar char="•"/>
              <a:defRPr sz="1800" kern="1200">
                <a:solidFill>
                  <a:schemeClr val="tx1"/>
                </a:solidFill>
                <a:latin typeface="+mn-lt"/>
                <a:ea typeface="+mn-ea"/>
                <a:cs typeface="+mn-cs"/>
              </a:defRPr>
            </a:lvl1pPr>
            <a:lvl2pPr marL="630000" indent="-270000" algn="l" defTabSz="457200" rtl="0" eaLnBrk="1" latinLnBrk="0" hangingPunct="1">
              <a:lnSpc>
                <a:spcPts val="2000"/>
              </a:lnSpc>
              <a:spcBef>
                <a:spcPts val="1000"/>
              </a:spcBef>
              <a:buClr>
                <a:srgbClr val="064E83"/>
              </a:buClr>
              <a:buFont typeface="Arial"/>
              <a:buChar char="–"/>
              <a:defRPr sz="1600" kern="1200">
                <a:solidFill>
                  <a:schemeClr val="tx1"/>
                </a:solidFill>
                <a:latin typeface="+mn-lt"/>
                <a:ea typeface="+mn-ea"/>
                <a:cs typeface="+mn-cs"/>
              </a:defRPr>
            </a:lvl2pPr>
            <a:lvl3pPr marL="990000" indent="-270000" algn="l" defTabSz="457200" rtl="0" eaLnBrk="1" latinLnBrk="0" hangingPunct="1">
              <a:lnSpc>
                <a:spcPts val="1800"/>
              </a:lnSpc>
              <a:spcBef>
                <a:spcPts val="900"/>
              </a:spcBef>
              <a:buClr>
                <a:srgbClr val="064E83"/>
              </a:buClr>
              <a:buFont typeface="Arial"/>
              <a:buChar char="•"/>
              <a:defRPr sz="1400" kern="1200">
                <a:solidFill>
                  <a:schemeClr val="tx1"/>
                </a:solidFill>
                <a:latin typeface="+mn-lt"/>
                <a:ea typeface="+mn-ea"/>
                <a:cs typeface="+mn-cs"/>
              </a:defRPr>
            </a:lvl3pPr>
            <a:lvl4pPr marL="1350000" indent="-270000" algn="l" defTabSz="457200" rtl="0" eaLnBrk="1" latinLnBrk="0" hangingPunct="1">
              <a:lnSpc>
                <a:spcPts val="1600"/>
              </a:lnSpc>
              <a:spcBef>
                <a:spcPts val="800"/>
              </a:spcBef>
              <a:buClr>
                <a:srgbClr val="064E83"/>
              </a:buClr>
              <a:buFont typeface="Arial"/>
              <a:buChar char="–"/>
              <a:defRPr sz="1200" kern="1200">
                <a:solidFill>
                  <a:schemeClr val="tx1"/>
                </a:solidFill>
                <a:latin typeface="+mn-lt"/>
                <a:ea typeface="+mn-ea"/>
                <a:cs typeface="+mn-cs"/>
              </a:defRPr>
            </a:lvl4pPr>
            <a:lvl5pPr marL="1710000" indent="-270000" algn="l" defTabSz="457200" rtl="0" eaLnBrk="1" latinLnBrk="0" hangingPunct="1">
              <a:lnSpc>
                <a:spcPts val="1400"/>
              </a:lnSpc>
              <a:spcBef>
                <a:spcPts val="700"/>
              </a:spcBef>
              <a:buClr>
                <a:srgbClr val="064E83"/>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High spectral resolution lidar </a:t>
            </a:r>
            <a:r>
              <a:rPr lang="en-US" dirty="0"/>
              <a:t>separately measures backscatter of particles (clouds &amp; aerosols) and air (Rayleigh scattering)</a:t>
            </a:r>
          </a:p>
          <a:p>
            <a:r>
              <a:rPr lang="en-US" dirty="0"/>
              <a:t>Can unambiguously calculate the important profile of extinction coefficient from how much the air backscatter is attenuated</a:t>
            </a:r>
          </a:p>
        </p:txBody>
      </p:sp>
      <p:sp>
        <p:nvSpPr>
          <p:cNvPr id="16" name="TextBox 15">
            <a:extLst>
              <a:ext uri="{FF2B5EF4-FFF2-40B4-BE49-F238E27FC236}">
                <a16:creationId xmlns:a16="http://schemas.microsoft.com/office/drawing/2014/main" id="{F327316F-08A7-61E7-C73D-E20242A4378A}"/>
              </a:ext>
            </a:extLst>
          </p:cNvPr>
          <p:cNvSpPr txBox="1"/>
          <p:nvPr/>
        </p:nvSpPr>
        <p:spPr>
          <a:xfrm>
            <a:off x="811164" y="635160"/>
            <a:ext cx="1851789" cy="338554"/>
          </a:xfrm>
          <a:prstGeom prst="rect">
            <a:avLst/>
          </a:prstGeom>
          <a:noFill/>
        </p:spPr>
        <p:txBody>
          <a:bodyPr wrap="none" rtlCol="0">
            <a:spAutoFit/>
          </a:bodyPr>
          <a:lstStyle/>
          <a:p>
            <a:r>
              <a:rPr lang="en-US" sz="1600" b="1" dirty="0"/>
              <a:t>Radar reflectivity</a:t>
            </a:r>
          </a:p>
        </p:txBody>
      </p:sp>
      <p:sp>
        <p:nvSpPr>
          <p:cNvPr id="18" name="TextBox 17">
            <a:extLst>
              <a:ext uri="{FF2B5EF4-FFF2-40B4-BE49-F238E27FC236}">
                <a16:creationId xmlns:a16="http://schemas.microsoft.com/office/drawing/2014/main" id="{EC885988-CDE2-C551-0E50-A942F65F500D}"/>
              </a:ext>
            </a:extLst>
          </p:cNvPr>
          <p:cNvSpPr txBox="1"/>
          <p:nvPr/>
        </p:nvSpPr>
        <p:spPr>
          <a:xfrm>
            <a:off x="825911" y="2395661"/>
            <a:ext cx="2419252" cy="338554"/>
          </a:xfrm>
          <a:prstGeom prst="rect">
            <a:avLst/>
          </a:prstGeom>
          <a:noFill/>
        </p:spPr>
        <p:txBody>
          <a:bodyPr wrap="none" rtlCol="0">
            <a:spAutoFit/>
          </a:bodyPr>
          <a:lstStyle/>
          <a:p>
            <a:r>
              <a:rPr lang="en-US" sz="1600" b="1" dirty="0"/>
              <a:t>Radar Doppler velocity</a:t>
            </a:r>
          </a:p>
        </p:txBody>
      </p:sp>
      <p:sp>
        <p:nvSpPr>
          <p:cNvPr id="19" name="TextBox 18">
            <a:extLst>
              <a:ext uri="{FF2B5EF4-FFF2-40B4-BE49-F238E27FC236}">
                <a16:creationId xmlns:a16="http://schemas.microsoft.com/office/drawing/2014/main" id="{AE344F2D-B4DE-E098-CA10-07E758F5875B}"/>
              </a:ext>
            </a:extLst>
          </p:cNvPr>
          <p:cNvSpPr txBox="1"/>
          <p:nvPr/>
        </p:nvSpPr>
        <p:spPr>
          <a:xfrm>
            <a:off x="6928415" y="638328"/>
            <a:ext cx="2672526" cy="338554"/>
          </a:xfrm>
          <a:prstGeom prst="rect">
            <a:avLst/>
          </a:prstGeom>
          <a:noFill/>
        </p:spPr>
        <p:txBody>
          <a:bodyPr wrap="none" rtlCol="0">
            <a:spAutoFit/>
          </a:bodyPr>
          <a:lstStyle/>
          <a:p>
            <a:r>
              <a:rPr lang="en-US" sz="1600" b="1" dirty="0"/>
              <a:t>Lidar particle backscatter</a:t>
            </a:r>
          </a:p>
        </p:txBody>
      </p:sp>
      <p:sp>
        <p:nvSpPr>
          <p:cNvPr id="20" name="TextBox 19">
            <a:extLst>
              <a:ext uri="{FF2B5EF4-FFF2-40B4-BE49-F238E27FC236}">
                <a16:creationId xmlns:a16="http://schemas.microsoft.com/office/drawing/2014/main" id="{A0DC1986-47A2-1FC7-32EB-101653E90771}"/>
              </a:ext>
            </a:extLst>
          </p:cNvPr>
          <p:cNvSpPr txBox="1"/>
          <p:nvPr/>
        </p:nvSpPr>
        <p:spPr>
          <a:xfrm>
            <a:off x="6928415" y="2415752"/>
            <a:ext cx="2193229" cy="338554"/>
          </a:xfrm>
          <a:prstGeom prst="rect">
            <a:avLst/>
          </a:prstGeom>
          <a:noFill/>
        </p:spPr>
        <p:txBody>
          <a:bodyPr wrap="none" rtlCol="0">
            <a:spAutoFit/>
          </a:bodyPr>
          <a:lstStyle/>
          <a:p>
            <a:r>
              <a:rPr lang="en-US" sz="1600" b="1" dirty="0"/>
              <a:t>Lidar air backscatter</a:t>
            </a:r>
          </a:p>
        </p:txBody>
      </p:sp>
    </p:spTree>
    <p:extLst>
      <p:ext uri="{BB962C8B-B14F-4D97-AF65-F5344CB8AC3E}">
        <p14:creationId xmlns:p14="http://schemas.microsoft.com/office/powerpoint/2010/main" val="124636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37409-B864-BD98-7224-7A07A4A489C7}"/>
              </a:ext>
            </a:extLst>
          </p:cNvPr>
          <p:cNvSpPr>
            <a:spLocks noGrp="1"/>
          </p:cNvSpPr>
          <p:nvPr>
            <p:ph type="title"/>
          </p:nvPr>
        </p:nvSpPr>
        <p:spPr>
          <a:xfrm>
            <a:off x="550127" y="360000"/>
            <a:ext cx="9479473" cy="369332"/>
          </a:xfrm>
        </p:spPr>
        <p:txBody>
          <a:bodyPr/>
          <a:lstStyle/>
          <a:p>
            <a:r>
              <a:rPr lang="en-US" dirty="0"/>
              <a:t>Altocumulus example</a:t>
            </a:r>
          </a:p>
        </p:txBody>
      </p:sp>
      <p:sp>
        <p:nvSpPr>
          <p:cNvPr id="3" name="Content Placeholder 2">
            <a:extLst>
              <a:ext uri="{FF2B5EF4-FFF2-40B4-BE49-F238E27FC236}">
                <a16:creationId xmlns:a16="http://schemas.microsoft.com/office/drawing/2014/main" id="{32623FBD-6D76-B029-E083-9E74CCF519C4}"/>
              </a:ext>
            </a:extLst>
          </p:cNvPr>
          <p:cNvSpPr>
            <a:spLocks noGrp="1"/>
          </p:cNvSpPr>
          <p:nvPr>
            <p:ph sz="quarter" idx="14"/>
          </p:nvPr>
        </p:nvSpPr>
        <p:spPr>
          <a:xfrm>
            <a:off x="9138645" y="3622789"/>
            <a:ext cx="2722012" cy="2148730"/>
          </a:xfrm>
        </p:spPr>
        <p:txBody>
          <a:bodyPr/>
          <a:lstStyle/>
          <a:p>
            <a:r>
              <a:rPr lang="en-US" dirty="0"/>
              <a:t>Altocumulus consist of small liquid water droplets detected by the lidar beneath which larger ice particles are often falling detected mainly by the radar</a:t>
            </a:r>
          </a:p>
        </p:txBody>
      </p:sp>
      <p:sp>
        <p:nvSpPr>
          <p:cNvPr id="4" name="Slide Number Placeholder 3">
            <a:extLst>
              <a:ext uri="{FF2B5EF4-FFF2-40B4-BE49-F238E27FC236}">
                <a16:creationId xmlns:a16="http://schemas.microsoft.com/office/drawing/2014/main" id="{C7EAAF7F-C222-4AA6-245D-6F95DB8D00A2}"/>
              </a:ext>
            </a:extLst>
          </p:cNvPr>
          <p:cNvSpPr>
            <a:spLocks noGrp="1"/>
          </p:cNvSpPr>
          <p:nvPr>
            <p:ph type="sldNum" sz="quarter" idx="10"/>
          </p:nvPr>
        </p:nvSpPr>
        <p:spPr/>
        <p:txBody>
          <a:bodyPr/>
          <a:lstStyle/>
          <a:p>
            <a:fld id="{6B3B0B0F-E794-1244-9699-107C60B9C23A}" type="slidenum">
              <a:rPr lang="en-US" smtClean="0"/>
              <a:pPr/>
              <a:t>14</a:t>
            </a:fld>
            <a:endParaRPr lang="en-US"/>
          </a:p>
        </p:txBody>
      </p:sp>
      <p:pic>
        <p:nvPicPr>
          <p:cNvPr id="5" name="Content Placeholder 5" descr="A group of colorful graphs&#10;&#10;AI-generated content may be incorrect.">
            <a:extLst>
              <a:ext uri="{FF2B5EF4-FFF2-40B4-BE49-F238E27FC236}">
                <a16:creationId xmlns:a16="http://schemas.microsoft.com/office/drawing/2014/main" id="{AE6A8A6D-2116-E04A-1F16-16BF3280E489}"/>
              </a:ext>
            </a:extLst>
          </p:cNvPr>
          <p:cNvPicPr>
            <a:picLocks noChangeAspect="1"/>
          </p:cNvPicPr>
          <p:nvPr/>
        </p:nvPicPr>
        <p:blipFill>
          <a:blip r:embed="rId2"/>
          <a:srcRect l="10615" t="3283" r="52727" b="42344"/>
          <a:stretch/>
        </p:blipFill>
        <p:spPr>
          <a:xfrm>
            <a:off x="222088" y="867979"/>
            <a:ext cx="4352954" cy="3228235"/>
          </a:xfrm>
          <a:prstGeom prst="rect">
            <a:avLst/>
          </a:prstGeom>
        </p:spPr>
      </p:pic>
      <p:pic>
        <p:nvPicPr>
          <p:cNvPr id="6" name="Picture 2">
            <a:extLst>
              <a:ext uri="{FF2B5EF4-FFF2-40B4-BE49-F238E27FC236}">
                <a16:creationId xmlns:a16="http://schemas.microsoft.com/office/drawing/2014/main" id="{20603A42-7845-5248-9654-F9D138092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944" b="4031"/>
          <a:stretch>
            <a:fillRect/>
          </a:stretch>
        </p:blipFill>
        <p:spPr bwMode="auto">
          <a:xfrm>
            <a:off x="9138645" y="267720"/>
            <a:ext cx="2818333" cy="2818333"/>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Content Placeholder 5" descr="A group of colorful graphs&#10;&#10;AI-generated content may be incorrect.">
            <a:extLst>
              <a:ext uri="{FF2B5EF4-FFF2-40B4-BE49-F238E27FC236}">
                <a16:creationId xmlns:a16="http://schemas.microsoft.com/office/drawing/2014/main" id="{2331176E-F61C-B211-A6CE-092CDF351329}"/>
              </a:ext>
            </a:extLst>
          </p:cNvPr>
          <p:cNvPicPr>
            <a:picLocks noChangeAspect="1"/>
          </p:cNvPicPr>
          <p:nvPr/>
        </p:nvPicPr>
        <p:blipFill>
          <a:blip r:embed="rId2"/>
          <a:srcRect l="54919" t="3284" r="8423" b="42343"/>
          <a:stretch/>
        </p:blipFill>
        <p:spPr>
          <a:xfrm>
            <a:off x="4632206" y="867979"/>
            <a:ext cx="4352954" cy="3228236"/>
          </a:xfrm>
          <a:prstGeom prst="rect">
            <a:avLst/>
          </a:prstGeom>
        </p:spPr>
      </p:pic>
      <p:pic>
        <p:nvPicPr>
          <p:cNvPr id="8" name="Content Placeholder 5" descr="A group of colorful graphs&#10;&#10;AI-generated content may be incorrect.">
            <a:extLst>
              <a:ext uri="{FF2B5EF4-FFF2-40B4-BE49-F238E27FC236}">
                <a16:creationId xmlns:a16="http://schemas.microsoft.com/office/drawing/2014/main" id="{491008A3-0A16-86C3-71F0-8E65076A1FA9}"/>
              </a:ext>
            </a:extLst>
          </p:cNvPr>
          <p:cNvPicPr>
            <a:picLocks noChangeAspect="1"/>
          </p:cNvPicPr>
          <p:nvPr/>
        </p:nvPicPr>
        <p:blipFill>
          <a:blip r:embed="rId2"/>
          <a:srcRect l="10615" t="57594" r="52727" b="6591"/>
          <a:stretch/>
        </p:blipFill>
        <p:spPr>
          <a:xfrm>
            <a:off x="222088" y="4141933"/>
            <a:ext cx="4352954" cy="2126429"/>
          </a:xfrm>
          <a:prstGeom prst="rect">
            <a:avLst/>
          </a:prstGeom>
        </p:spPr>
      </p:pic>
      <p:pic>
        <p:nvPicPr>
          <p:cNvPr id="9" name="Content Placeholder 5" descr="A group of colorful graphs&#10;&#10;AI-generated content may be incorrect.">
            <a:extLst>
              <a:ext uri="{FF2B5EF4-FFF2-40B4-BE49-F238E27FC236}">
                <a16:creationId xmlns:a16="http://schemas.microsoft.com/office/drawing/2014/main" id="{7BF392E3-5450-8D05-9901-5A7F6DCCFD47}"/>
              </a:ext>
            </a:extLst>
          </p:cNvPr>
          <p:cNvPicPr>
            <a:picLocks noChangeAspect="1"/>
          </p:cNvPicPr>
          <p:nvPr/>
        </p:nvPicPr>
        <p:blipFill>
          <a:blip r:embed="rId2"/>
          <a:srcRect l="54919" t="57218" r="8423" b="6591"/>
          <a:stretch/>
        </p:blipFill>
        <p:spPr>
          <a:xfrm>
            <a:off x="4632206" y="4141933"/>
            <a:ext cx="4352954" cy="2148730"/>
          </a:xfrm>
          <a:prstGeom prst="rect">
            <a:avLst/>
          </a:prstGeom>
        </p:spPr>
      </p:pic>
    </p:spTree>
    <p:extLst>
      <p:ext uri="{BB962C8B-B14F-4D97-AF65-F5344CB8AC3E}">
        <p14:creationId xmlns:p14="http://schemas.microsoft.com/office/powerpoint/2010/main" val="311684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93C5E-E985-6B25-790F-F909BA670FCC}"/>
              </a:ext>
            </a:extLst>
          </p:cNvPr>
          <p:cNvSpPr>
            <a:spLocks noGrp="1"/>
          </p:cNvSpPr>
          <p:nvPr>
            <p:ph type="title"/>
          </p:nvPr>
        </p:nvSpPr>
        <p:spPr>
          <a:xfrm>
            <a:off x="914400" y="360000"/>
            <a:ext cx="9115200" cy="369332"/>
          </a:xfrm>
        </p:spPr>
        <p:txBody>
          <a:bodyPr/>
          <a:lstStyle/>
          <a:p>
            <a:r>
              <a:rPr lang="en-US" dirty="0"/>
              <a:t>Estimating cloud base from the radar: C-TC update</a:t>
            </a:r>
          </a:p>
        </p:txBody>
      </p:sp>
      <p:sp>
        <p:nvSpPr>
          <p:cNvPr id="4" name="Slide Number Placeholder 3">
            <a:extLst>
              <a:ext uri="{FF2B5EF4-FFF2-40B4-BE49-F238E27FC236}">
                <a16:creationId xmlns:a16="http://schemas.microsoft.com/office/drawing/2014/main" id="{4891298E-6391-1EA8-0FDD-52F5BDE14F52}"/>
              </a:ext>
            </a:extLst>
          </p:cNvPr>
          <p:cNvSpPr>
            <a:spLocks noGrp="1"/>
          </p:cNvSpPr>
          <p:nvPr>
            <p:ph type="sldNum" sz="quarter" idx="10"/>
          </p:nvPr>
        </p:nvSpPr>
        <p:spPr/>
        <p:txBody>
          <a:bodyPr/>
          <a:lstStyle/>
          <a:p>
            <a:fld id="{6B3B0B0F-E794-1244-9699-107C60B9C23A}" type="slidenum">
              <a:rPr lang="en-US" smtClean="0"/>
              <a:pPr/>
              <a:t>15</a:t>
            </a:fld>
            <a:endParaRPr lang="en-US"/>
          </a:p>
        </p:txBody>
      </p:sp>
      <p:sp>
        <p:nvSpPr>
          <p:cNvPr id="8" name="Content Placeholder 7">
            <a:extLst>
              <a:ext uri="{FF2B5EF4-FFF2-40B4-BE49-F238E27FC236}">
                <a16:creationId xmlns:a16="http://schemas.microsoft.com/office/drawing/2014/main" id="{E4EC465C-FF4A-CEA4-B6B0-B2D4C34DCA90}"/>
              </a:ext>
            </a:extLst>
          </p:cNvPr>
          <p:cNvSpPr>
            <a:spLocks noGrp="1"/>
          </p:cNvSpPr>
          <p:nvPr>
            <p:ph sz="quarter" idx="14"/>
          </p:nvPr>
        </p:nvSpPr>
        <p:spPr>
          <a:xfrm>
            <a:off x="914401" y="847493"/>
            <a:ext cx="8136609" cy="862361"/>
          </a:xfrm>
        </p:spPr>
        <p:txBody>
          <a:bodyPr/>
          <a:lstStyle/>
          <a:p>
            <a:r>
              <a:rPr lang="en-US" dirty="0"/>
              <a:t>Radar sees mostly drizzle in stratocumulus: when reflectivity decreases towards the ground it means drizzle is evaporating below cloud base</a:t>
            </a:r>
          </a:p>
        </p:txBody>
      </p:sp>
      <p:pic>
        <p:nvPicPr>
          <p:cNvPr id="10" name="Picture 9" descr="A group of colorful graphs&#10;&#10;AI-generated content may be incorrect.">
            <a:extLst>
              <a:ext uri="{FF2B5EF4-FFF2-40B4-BE49-F238E27FC236}">
                <a16:creationId xmlns:a16="http://schemas.microsoft.com/office/drawing/2014/main" id="{ACAA5A58-C497-9EFF-C51B-2851B278575C}"/>
              </a:ext>
            </a:extLst>
          </p:cNvPr>
          <p:cNvPicPr>
            <a:picLocks noChangeAspect="1"/>
          </p:cNvPicPr>
          <p:nvPr/>
        </p:nvPicPr>
        <p:blipFill>
          <a:blip r:embed="rId3"/>
          <a:srcRect l="10426" t="3256" r="52463" b="7553"/>
          <a:stretch/>
        </p:blipFill>
        <p:spPr>
          <a:xfrm>
            <a:off x="661639" y="1469872"/>
            <a:ext cx="4471979" cy="5373893"/>
          </a:xfrm>
          <a:prstGeom prst="rect">
            <a:avLst/>
          </a:prstGeom>
        </p:spPr>
      </p:pic>
      <p:pic>
        <p:nvPicPr>
          <p:cNvPr id="12" name="Picture 11" descr="A group of colorful graphs&#10;&#10;AI-generated content may be incorrect.">
            <a:extLst>
              <a:ext uri="{FF2B5EF4-FFF2-40B4-BE49-F238E27FC236}">
                <a16:creationId xmlns:a16="http://schemas.microsoft.com/office/drawing/2014/main" id="{FAE37F4D-233C-7E96-4F92-EB9B6582311F}"/>
              </a:ext>
            </a:extLst>
          </p:cNvPr>
          <p:cNvPicPr>
            <a:picLocks noChangeAspect="1"/>
          </p:cNvPicPr>
          <p:nvPr/>
        </p:nvPicPr>
        <p:blipFill>
          <a:blip r:embed="rId4"/>
          <a:srcRect l="10695" t="2708" r="52864" b="7766"/>
          <a:stretch/>
        </p:blipFill>
        <p:spPr>
          <a:xfrm>
            <a:off x="7170777" y="1410398"/>
            <a:ext cx="4423316" cy="5433367"/>
          </a:xfrm>
          <a:prstGeom prst="rect">
            <a:avLst/>
          </a:prstGeom>
        </p:spPr>
      </p:pic>
      <p:cxnSp>
        <p:nvCxnSpPr>
          <p:cNvPr id="13" name="Straight Arrow Connector 12">
            <a:extLst>
              <a:ext uri="{FF2B5EF4-FFF2-40B4-BE49-F238E27FC236}">
                <a16:creationId xmlns:a16="http://schemas.microsoft.com/office/drawing/2014/main" id="{7E51B184-B2D5-DAE6-0B6D-96967BFA7F2C}"/>
              </a:ext>
            </a:extLst>
          </p:cNvPr>
          <p:cNvCxnSpPr>
            <a:cxnSpLocks/>
          </p:cNvCxnSpPr>
          <p:nvPr/>
        </p:nvCxnSpPr>
        <p:spPr>
          <a:xfrm>
            <a:off x="5323289" y="2438397"/>
            <a:ext cx="1539071" cy="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B7BE0B57-19B0-3003-F50E-B31CF59DFDE6}"/>
              </a:ext>
            </a:extLst>
          </p:cNvPr>
          <p:cNvSpPr txBox="1"/>
          <p:nvPr/>
        </p:nvSpPr>
        <p:spPr>
          <a:xfrm>
            <a:off x="5141695" y="1530687"/>
            <a:ext cx="2029082" cy="923330"/>
          </a:xfrm>
          <a:prstGeom prst="rect">
            <a:avLst/>
          </a:prstGeom>
          <a:noFill/>
        </p:spPr>
        <p:txBody>
          <a:bodyPr wrap="square" rtlCol="0">
            <a:spAutoFit/>
          </a:bodyPr>
          <a:lstStyle/>
          <a:p>
            <a:pPr algn="ctr"/>
            <a:r>
              <a:rPr lang="en-US" dirty="0">
                <a:solidFill>
                  <a:srgbClr val="FF0000"/>
                </a:solidFill>
              </a:rPr>
              <a:t>C-TC better diagnoses cloud base</a:t>
            </a:r>
          </a:p>
        </p:txBody>
      </p:sp>
      <p:cxnSp>
        <p:nvCxnSpPr>
          <p:cNvPr id="17" name="Straight Arrow Connector 16">
            <a:extLst>
              <a:ext uri="{FF2B5EF4-FFF2-40B4-BE49-F238E27FC236}">
                <a16:creationId xmlns:a16="http://schemas.microsoft.com/office/drawing/2014/main" id="{8E8835D6-434F-CCCD-55EF-CA5EAF681136}"/>
              </a:ext>
            </a:extLst>
          </p:cNvPr>
          <p:cNvCxnSpPr>
            <a:cxnSpLocks/>
          </p:cNvCxnSpPr>
          <p:nvPr/>
        </p:nvCxnSpPr>
        <p:spPr>
          <a:xfrm>
            <a:off x="5323289" y="5445512"/>
            <a:ext cx="1539071" cy="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A95AC352-BFF1-D44C-2952-DC028A19362D}"/>
              </a:ext>
            </a:extLst>
          </p:cNvPr>
          <p:cNvSpPr txBox="1"/>
          <p:nvPr/>
        </p:nvSpPr>
        <p:spPr>
          <a:xfrm>
            <a:off x="5133618" y="4509402"/>
            <a:ext cx="2029082" cy="923330"/>
          </a:xfrm>
          <a:prstGeom prst="rect">
            <a:avLst/>
          </a:prstGeom>
          <a:noFill/>
        </p:spPr>
        <p:txBody>
          <a:bodyPr wrap="square" rtlCol="0">
            <a:spAutoFit/>
          </a:bodyPr>
          <a:lstStyle/>
          <a:p>
            <a:pPr algn="ctr"/>
            <a:r>
              <a:rPr lang="en-US" dirty="0">
                <a:solidFill>
                  <a:srgbClr val="FF0000"/>
                </a:solidFill>
              </a:rPr>
              <a:t>Improved liquid water profile in ACM-CAP</a:t>
            </a:r>
          </a:p>
        </p:txBody>
      </p:sp>
      <p:sp>
        <p:nvSpPr>
          <p:cNvPr id="19" name="TextBox 18">
            <a:extLst>
              <a:ext uri="{FF2B5EF4-FFF2-40B4-BE49-F238E27FC236}">
                <a16:creationId xmlns:a16="http://schemas.microsoft.com/office/drawing/2014/main" id="{FE7FE746-FE69-BF1A-445C-C7D0DC8E47ED}"/>
              </a:ext>
            </a:extLst>
          </p:cNvPr>
          <p:cNvSpPr txBox="1"/>
          <p:nvPr/>
        </p:nvSpPr>
        <p:spPr>
          <a:xfrm>
            <a:off x="9669141" y="81161"/>
            <a:ext cx="2519684" cy="738664"/>
          </a:xfrm>
          <a:prstGeom prst="rect">
            <a:avLst/>
          </a:prstGeom>
          <a:noFill/>
        </p:spPr>
        <p:txBody>
          <a:bodyPr wrap="square">
            <a:spAutoFit/>
          </a:bodyPr>
          <a:lstStyle/>
          <a:p>
            <a:r>
              <a:rPr lang="en-US" sz="1400" i="1" dirty="0"/>
              <a:t>Robin Hogan (ECMWF),</a:t>
            </a:r>
          </a:p>
          <a:p>
            <a:r>
              <a:rPr lang="en-US" sz="1400" i="1" dirty="0"/>
              <a:t>Bernat P-T (McGill)</a:t>
            </a:r>
          </a:p>
          <a:p>
            <a:r>
              <a:rPr lang="en-US" sz="1400" i="1" dirty="0"/>
              <a:t>Shannon Mason (ECMWF)</a:t>
            </a:r>
          </a:p>
        </p:txBody>
      </p:sp>
    </p:spTree>
    <p:extLst>
      <p:ext uri="{BB962C8B-B14F-4D97-AF65-F5344CB8AC3E}">
        <p14:creationId xmlns:p14="http://schemas.microsoft.com/office/powerpoint/2010/main" val="80477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D83B8-299B-7297-2CD5-8DE7577AF723}"/>
              </a:ext>
            </a:extLst>
          </p:cNvPr>
          <p:cNvSpPr>
            <a:spLocks noGrp="1"/>
          </p:cNvSpPr>
          <p:nvPr>
            <p:ph type="title"/>
          </p:nvPr>
        </p:nvSpPr>
        <p:spPr>
          <a:xfrm>
            <a:off x="648929" y="359999"/>
            <a:ext cx="9925665" cy="421665"/>
          </a:xfrm>
        </p:spPr>
        <p:txBody>
          <a:bodyPr/>
          <a:lstStyle/>
          <a:p>
            <a:r>
              <a:rPr lang="en-US" dirty="0"/>
              <a:t>Cloud/precipitation retrievals (ACM-CAP) and heating rates (ACM-RT)</a:t>
            </a:r>
          </a:p>
        </p:txBody>
      </p:sp>
      <p:sp>
        <p:nvSpPr>
          <p:cNvPr id="3" name="Content Placeholder 2">
            <a:extLst>
              <a:ext uri="{FF2B5EF4-FFF2-40B4-BE49-F238E27FC236}">
                <a16:creationId xmlns:a16="http://schemas.microsoft.com/office/drawing/2014/main" id="{C2A3BA4A-BC1B-5236-8C58-5A8EDF0C5D92}"/>
              </a:ext>
            </a:extLst>
          </p:cNvPr>
          <p:cNvSpPr>
            <a:spLocks noGrp="1"/>
          </p:cNvSpPr>
          <p:nvPr>
            <p:ph sz="quarter" idx="14"/>
          </p:nvPr>
        </p:nvSpPr>
        <p:spPr/>
        <p:txBody>
          <a:bodyPr/>
          <a:lstStyle/>
          <a:p>
            <a:r>
              <a:rPr lang="en-US" dirty="0"/>
              <a:t>a</a:t>
            </a:r>
          </a:p>
        </p:txBody>
      </p:sp>
      <p:sp>
        <p:nvSpPr>
          <p:cNvPr id="4" name="Slide Number Placeholder 3">
            <a:extLst>
              <a:ext uri="{FF2B5EF4-FFF2-40B4-BE49-F238E27FC236}">
                <a16:creationId xmlns:a16="http://schemas.microsoft.com/office/drawing/2014/main" id="{8D5E531F-AD37-6754-1C76-CDF406B53B59}"/>
              </a:ext>
            </a:extLst>
          </p:cNvPr>
          <p:cNvSpPr>
            <a:spLocks noGrp="1"/>
          </p:cNvSpPr>
          <p:nvPr>
            <p:ph type="sldNum" sz="quarter" idx="10"/>
          </p:nvPr>
        </p:nvSpPr>
        <p:spPr/>
        <p:txBody>
          <a:bodyPr/>
          <a:lstStyle/>
          <a:p>
            <a:fld id="{6B3B0B0F-E794-1244-9699-107C60B9C23A}" type="slidenum">
              <a:rPr lang="en-US" smtClean="0"/>
              <a:pPr/>
              <a:t>16</a:t>
            </a:fld>
            <a:endParaRPr lang="en-US"/>
          </a:p>
        </p:txBody>
      </p:sp>
      <p:pic>
        <p:nvPicPr>
          <p:cNvPr id="5" name="Picture 4" descr="A group of colorful graphs&#10;&#10;Description automatically generated with medium confidence">
            <a:extLst>
              <a:ext uri="{FF2B5EF4-FFF2-40B4-BE49-F238E27FC236}">
                <a16:creationId xmlns:a16="http://schemas.microsoft.com/office/drawing/2014/main" id="{486F1E3D-7AA4-9828-6936-B52DCA334697}"/>
              </a:ext>
            </a:extLst>
          </p:cNvPr>
          <p:cNvPicPr>
            <a:picLocks noChangeAspect="1"/>
          </p:cNvPicPr>
          <p:nvPr/>
        </p:nvPicPr>
        <p:blipFill>
          <a:blip r:embed="rId3"/>
          <a:srcRect l="6972" r="1151" b="51310"/>
          <a:stretch/>
        </p:blipFill>
        <p:spPr>
          <a:xfrm>
            <a:off x="245660" y="1004241"/>
            <a:ext cx="11901746" cy="2943411"/>
          </a:xfrm>
          <a:prstGeom prst="rect">
            <a:avLst/>
          </a:prstGeom>
        </p:spPr>
      </p:pic>
      <p:pic>
        <p:nvPicPr>
          <p:cNvPr id="8" name="Picture 7" descr="A group of colorful graphs&#10;&#10;Description automatically generated with medium confidence">
            <a:extLst>
              <a:ext uri="{FF2B5EF4-FFF2-40B4-BE49-F238E27FC236}">
                <a16:creationId xmlns:a16="http://schemas.microsoft.com/office/drawing/2014/main" id="{B12D3475-37F2-2E74-BEFB-D9EE3C1CF76A}"/>
              </a:ext>
            </a:extLst>
          </p:cNvPr>
          <p:cNvPicPr>
            <a:picLocks noChangeAspect="1"/>
          </p:cNvPicPr>
          <p:nvPr/>
        </p:nvPicPr>
        <p:blipFill>
          <a:blip r:embed="rId3"/>
          <a:srcRect l="6972" t="48934" r="1151" b="2747"/>
          <a:stretch/>
        </p:blipFill>
        <p:spPr>
          <a:xfrm>
            <a:off x="257583" y="3947652"/>
            <a:ext cx="11901746" cy="2920979"/>
          </a:xfrm>
          <a:prstGeom prst="rect">
            <a:avLst/>
          </a:prstGeom>
        </p:spPr>
      </p:pic>
      <p:sp>
        <p:nvSpPr>
          <p:cNvPr id="9" name="TextBox 8">
            <a:extLst>
              <a:ext uri="{FF2B5EF4-FFF2-40B4-BE49-F238E27FC236}">
                <a16:creationId xmlns:a16="http://schemas.microsoft.com/office/drawing/2014/main" id="{6A487F65-1EEC-D4AB-230F-BE989A9D0404}"/>
              </a:ext>
            </a:extLst>
          </p:cNvPr>
          <p:cNvSpPr txBox="1"/>
          <p:nvPr/>
        </p:nvSpPr>
        <p:spPr>
          <a:xfrm>
            <a:off x="8819537" y="871507"/>
            <a:ext cx="2565526" cy="1815882"/>
          </a:xfrm>
          <a:prstGeom prst="rect">
            <a:avLst/>
          </a:prstGeom>
          <a:solidFill>
            <a:schemeClr val="tx1">
              <a:alpha val="50343"/>
            </a:schemeClr>
          </a:solidFill>
        </p:spPr>
        <p:txBody>
          <a:bodyPr wrap="square" rtlCol="0">
            <a:spAutoFit/>
          </a:bodyPr>
          <a:lstStyle/>
          <a:p>
            <a:r>
              <a:rPr lang="en-US" sz="1600" dirty="0">
                <a:solidFill>
                  <a:schemeClr val="bg1"/>
                </a:solidFill>
              </a:rPr>
              <a:t>”ACM-CAP” uses synergy of radar, lidar &amp; imager to retrieve mass  and particle sizes of clouds, aerosols &amp; precipitation (Robin Hogan &amp; Shannon Mason, ECMWF) </a:t>
            </a:r>
          </a:p>
        </p:txBody>
      </p:sp>
      <p:sp>
        <p:nvSpPr>
          <p:cNvPr id="10" name="TextBox 9">
            <a:extLst>
              <a:ext uri="{FF2B5EF4-FFF2-40B4-BE49-F238E27FC236}">
                <a16:creationId xmlns:a16="http://schemas.microsoft.com/office/drawing/2014/main" id="{4B5A31C2-1B75-6C27-59E0-B3FE63A30D2B}"/>
              </a:ext>
            </a:extLst>
          </p:cNvPr>
          <p:cNvSpPr txBox="1"/>
          <p:nvPr/>
        </p:nvSpPr>
        <p:spPr>
          <a:xfrm>
            <a:off x="8878530" y="3942737"/>
            <a:ext cx="2565526" cy="1569660"/>
          </a:xfrm>
          <a:prstGeom prst="rect">
            <a:avLst/>
          </a:prstGeom>
          <a:solidFill>
            <a:schemeClr val="tx1">
              <a:alpha val="50343"/>
            </a:schemeClr>
          </a:solidFill>
        </p:spPr>
        <p:txBody>
          <a:bodyPr wrap="square" rtlCol="0">
            <a:spAutoFit/>
          </a:bodyPr>
          <a:lstStyle/>
          <a:p>
            <a:r>
              <a:rPr lang="en-US" sz="1600" dirty="0">
                <a:solidFill>
                  <a:schemeClr val="bg1"/>
                </a:solidFill>
              </a:rPr>
              <a:t>”ACM-RT” computes fluxes &amp; heating rates from retrievals using 3D radiative transfer (Jason Cole, Howard Barker &amp; </a:t>
            </a:r>
            <a:r>
              <a:rPr lang="en-US" sz="1600" dirty="0" err="1">
                <a:solidFill>
                  <a:schemeClr val="bg1"/>
                </a:solidFill>
              </a:rPr>
              <a:t>Zhipeng</a:t>
            </a:r>
            <a:r>
              <a:rPr lang="en-US" sz="1600" dirty="0">
                <a:solidFill>
                  <a:schemeClr val="bg1"/>
                </a:solidFill>
              </a:rPr>
              <a:t> Qu, ECCC) </a:t>
            </a:r>
          </a:p>
        </p:txBody>
      </p:sp>
    </p:spTree>
    <p:extLst>
      <p:ext uri="{BB962C8B-B14F-4D97-AF65-F5344CB8AC3E}">
        <p14:creationId xmlns:p14="http://schemas.microsoft.com/office/powerpoint/2010/main" val="189276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1" nodeType="clickEffect">
                                  <p:stCondLst>
                                    <p:cond delay="0"/>
                                  </p:stCondLst>
                                  <p:childTnLst>
                                    <p:animEffect transition="out" filter="dissolv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18D16-7986-0E99-CBDA-0CD457D3F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02161B-0234-DC76-D1A3-1EB55878A5C9}"/>
              </a:ext>
            </a:extLst>
          </p:cNvPr>
          <p:cNvSpPr>
            <a:spLocks noGrp="1"/>
          </p:cNvSpPr>
          <p:nvPr>
            <p:ph type="title"/>
          </p:nvPr>
        </p:nvSpPr>
        <p:spPr>
          <a:xfrm>
            <a:off x="781664" y="360000"/>
            <a:ext cx="9247935" cy="369332"/>
          </a:xfrm>
        </p:spPr>
        <p:txBody>
          <a:bodyPr/>
          <a:lstStyle/>
          <a:p>
            <a:r>
              <a:rPr lang="en-US" dirty="0"/>
              <a:t>Evaluate the ECMWF 9-km forecast model</a:t>
            </a:r>
          </a:p>
        </p:txBody>
      </p:sp>
      <p:sp>
        <p:nvSpPr>
          <p:cNvPr id="3" name="Content Placeholder 2">
            <a:extLst>
              <a:ext uri="{FF2B5EF4-FFF2-40B4-BE49-F238E27FC236}">
                <a16:creationId xmlns:a16="http://schemas.microsoft.com/office/drawing/2014/main" id="{797BBB35-5196-F3B3-0F6A-4E699A42486D}"/>
              </a:ext>
            </a:extLst>
          </p:cNvPr>
          <p:cNvSpPr>
            <a:spLocks noGrp="1"/>
          </p:cNvSpPr>
          <p:nvPr>
            <p:ph sz="quarter" idx="14"/>
          </p:nvPr>
        </p:nvSpPr>
        <p:spPr>
          <a:xfrm>
            <a:off x="1260348" y="795415"/>
            <a:ext cx="10302387" cy="664675"/>
          </a:xfrm>
        </p:spPr>
        <p:txBody>
          <a:bodyPr/>
          <a:lstStyle/>
          <a:p>
            <a:r>
              <a:rPr lang="en-US" dirty="0"/>
              <a:t>Good forecast of European rainfall, but tropical clouds less well predicted</a:t>
            </a:r>
          </a:p>
        </p:txBody>
      </p:sp>
      <p:sp>
        <p:nvSpPr>
          <p:cNvPr id="4" name="Slide Number Placeholder 3">
            <a:extLst>
              <a:ext uri="{FF2B5EF4-FFF2-40B4-BE49-F238E27FC236}">
                <a16:creationId xmlns:a16="http://schemas.microsoft.com/office/drawing/2014/main" id="{254A6D98-8910-ED9E-D6E6-DE33FE7E38C1}"/>
              </a:ext>
            </a:extLst>
          </p:cNvPr>
          <p:cNvSpPr>
            <a:spLocks noGrp="1"/>
          </p:cNvSpPr>
          <p:nvPr>
            <p:ph type="sldNum" sz="quarter" idx="10"/>
          </p:nvPr>
        </p:nvSpPr>
        <p:spPr/>
        <p:txBody>
          <a:bodyPr/>
          <a:lstStyle/>
          <a:p>
            <a:fld id="{6B3B0B0F-E794-1244-9699-107C60B9C23A}" type="slidenum">
              <a:rPr lang="en-US" smtClean="0"/>
              <a:pPr/>
              <a:t>17</a:t>
            </a:fld>
            <a:endParaRPr lang="en-US"/>
          </a:p>
        </p:txBody>
      </p:sp>
      <p:pic>
        <p:nvPicPr>
          <p:cNvPr id="6" name="Picture 5" descr="A group of colorful lines&#10;&#10;Description automatically generated with medium confidence">
            <a:extLst>
              <a:ext uri="{FF2B5EF4-FFF2-40B4-BE49-F238E27FC236}">
                <a16:creationId xmlns:a16="http://schemas.microsoft.com/office/drawing/2014/main" id="{B6E9FFAE-86FE-EB9D-94D7-22A139C3D5BA}"/>
              </a:ext>
            </a:extLst>
          </p:cNvPr>
          <p:cNvPicPr>
            <a:picLocks noChangeAspect="1"/>
          </p:cNvPicPr>
          <p:nvPr/>
        </p:nvPicPr>
        <p:blipFill>
          <a:blip r:embed="rId3"/>
          <a:srcRect l="6955" t="1813" r="1282" b="3490"/>
          <a:stretch/>
        </p:blipFill>
        <p:spPr>
          <a:xfrm>
            <a:off x="247016" y="1106081"/>
            <a:ext cx="11886979" cy="5724623"/>
          </a:xfrm>
          <a:prstGeom prst="rect">
            <a:avLst/>
          </a:prstGeom>
        </p:spPr>
      </p:pic>
      <p:sp>
        <p:nvSpPr>
          <p:cNvPr id="5" name="TextBox 4">
            <a:extLst>
              <a:ext uri="{FF2B5EF4-FFF2-40B4-BE49-F238E27FC236}">
                <a16:creationId xmlns:a16="http://schemas.microsoft.com/office/drawing/2014/main" id="{223F314B-7F8F-A4F5-CA98-D4462A0C9547}"/>
              </a:ext>
            </a:extLst>
          </p:cNvPr>
          <p:cNvSpPr txBox="1"/>
          <p:nvPr/>
        </p:nvSpPr>
        <p:spPr>
          <a:xfrm>
            <a:off x="9669141" y="81161"/>
            <a:ext cx="2519684" cy="307777"/>
          </a:xfrm>
          <a:prstGeom prst="rect">
            <a:avLst/>
          </a:prstGeom>
          <a:noFill/>
        </p:spPr>
        <p:txBody>
          <a:bodyPr wrap="square">
            <a:spAutoFit/>
          </a:bodyPr>
          <a:lstStyle/>
          <a:p>
            <a:r>
              <a:rPr lang="en-US" sz="1400" i="1" dirty="0"/>
              <a:t>Robin Hogan (ECMWF)</a:t>
            </a:r>
          </a:p>
        </p:txBody>
      </p:sp>
    </p:spTree>
    <p:extLst>
      <p:ext uri="{BB962C8B-B14F-4D97-AF65-F5344CB8AC3E}">
        <p14:creationId xmlns:p14="http://schemas.microsoft.com/office/powerpoint/2010/main" val="44080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D865A4-B14F-A030-42C7-BEA549B0EF3B}"/>
              </a:ext>
            </a:extLst>
          </p:cNvPr>
          <p:cNvSpPr>
            <a:spLocks noGrp="1"/>
          </p:cNvSpPr>
          <p:nvPr>
            <p:ph type="sldNum" sz="quarter" idx="10"/>
          </p:nvPr>
        </p:nvSpPr>
        <p:spPr/>
        <p:txBody>
          <a:bodyPr/>
          <a:lstStyle/>
          <a:p>
            <a:fld id="{6B3B0B0F-E794-1244-9699-107C60B9C23A}" type="slidenum">
              <a:rPr lang="en-US" smtClean="0"/>
              <a:pPr/>
              <a:t>18</a:t>
            </a:fld>
            <a:endParaRPr lang="en-US"/>
          </a:p>
        </p:txBody>
      </p:sp>
      <p:sp>
        <p:nvSpPr>
          <p:cNvPr id="3" name="Content Placeholder 2">
            <a:extLst>
              <a:ext uri="{FF2B5EF4-FFF2-40B4-BE49-F238E27FC236}">
                <a16:creationId xmlns:a16="http://schemas.microsoft.com/office/drawing/2014/main" id="{AD037148-58EB-DE4F-6D87-01BF6634AFD3}"/>
              </a:ext>
            </a:extLst>
          </p:cNvPr>
          <p:cNvSpPr>
            <a:spLocks noGrp="1"/>
          </p:cNvSpPr>
          <p:nvPr>
            <p:ph sz="quarter" idx="14"/>
          </p:nvPr>
        </p:nvSpPr>
        <p:spPr>
          <a:xfrm>
            <a:off x="973394" y="4940711"/>
            <a:ext cx="10604089" cy="937044"/>
          </a:xfrm>
        </p:spPr>
        <p:txBody>
          <a:bodyPr/>
          <a:lstStyle/>
          <a:p>
            <a:r>
              <a:rPr lang="en-US" dirty="0" err="1"/>
              <a:t>EarthCARE</a:t>
            </a:r>
            <a:r>
              <a:rPr lang="en-US" dirty="0"/>
              <a:t> continually compares </a:t>
            </a:r>
            <a:r>
              <a:rPr lang="en-US" b="1" dirty="0">
                <a:solidFill>
                  <a:srgbClr val="FF0000"/>
                </a:solidFill>
              </a:rPr>
              <a:t>computed fluxes from ACM-RT </a:t>
            </a:r>
            <a:r>
              <a:rPr lang="en-US" dirty="0"/>
              <a:t>to </a:t>
            </a:r>
            <a:r>
              <a:rPr lang="en-US" b="1" dirty="0"/>
              <a:t>measurements by the broadband radiometer</a:t>
            </a:r>
            <a:r>
              <a:rPr lang="en-US" dirty="0"/>
              <a:t> (processed by BMA-FLX, </a:t>
            </a:r>
            <a:r>
              <a:rPr lang="en-US" dirty="0" err="1"/>
              <a:t>Almudena</a:t>
            </a:r>
            <a:r>
              <a:rPr lang="en-US" dirty="0"/>
              <a:t> Velazquez &amp; Nicolas </a:t>
            </a:r>
            <a:r>
              <a:rPr lang="en-US" dirty="0" err="1"/>
              <a:t>Clerbaux</a:t>
            </a:r>
            <a:r>
              <a:rPr lang="en-US" dirty="0"/>
              <a:t>, RMIB)</a:t>
            </a:r>
          </a:p>
          <a:p>
            <a:r>
              <a:rPr lang="en-US" dirty="0"/>
              <a:t>If they agree, it gives us confidence in the retrieved cloud properties, if they disagree then we have something to improve in our algorithms or something to learn about the atmosphere!</a:t>
            </a:r>
          </a:p>
        </p:txBody>
      </p:sp>
      <p:sp>
        <p:nvSpPr>
          <p:cNvPr id="2" name="Title 1">
            <a:extLst>
              <a:ext uri="{FF2B5EF4-FFF2-40B4-BE49-F238E27FC236}">
                <a16:creationId xmlns:a16="http://schemas.microsoft.com/office/drawing/2014/main" id="{4B7AE667-9FDA-ACD9-5A61-2A4CE70C19CD}"/>
              </a:ext>
            </a:extLst>
          </p:cNvPr>
          <p:cNvSpPr>
            <a:spLocks noGrp="1"/>
          </p:cNvSpPr>
          <p:nvPr>
            <p:ph type="title"/>
          </p:nvPr>
        </p:nvSpPr>
        <p:spPr>
          <a:xfrm>
            <a:off x="1283110" y="360000"/>
            <a:ext cx="8746490" cy="369332"/>
          </a:xfrm>
        </p:spPr>
        <p:txBody>
          <a:bodyPr/>
          <a:lstStyle/>
          <a:p>
            <a:r>
              <a:rPr lang="en-US" dirty="0"/>
              <a:t>Self-evaluation using radiative closure</a:t>
            </a:r>
          </a:p>
        </p:txBody>
      </p:sp>
      <p:pic>
        <p:nvPicPr>
          <p:cNvPr id="5" name="Picture 4" descr="A graph of different types of graphs&#10;&#10;Description automatically generated with medium confidence">
            <a:extLst>
              <a:ext uri="{FF2B5EF4-FFF2-40B4-BE49-F238E27FC236}">
                <a16:creationId xmlns:a16="http://schemas.microsoft.com/office/drawing/2014/main" id="{2764D9C2-4CD0-CFD1-027A-D21962DEF349}"/>
              </a:ext>
            </a:extLst>
          </p:cNvPr>
          <p:cNvPicPr>
            <a:picLocks noChangeAspect="1"/>
          </p:cNvPicPr>
          <p:nvPr/>
        </p:nvPicPr>
        <p:blipFill>
          <a:blip r:embed="rId2"/>
          <a:stretch>
            <a:fillRect/>
          </a:stretch>
        </p:blipFill>
        <p:spPr>
          <a:xfrm>
            <a:off x="313738" y="823050"/>
            <a:ext cx="11586713" cy="4129771"/>
          </a:xfrm>
          <a:prstGeom prst="rect">
            <a:avLst/>
          </a:prstGeom>
        </p:spPr>
      </p:pic>
      <p:sp>
        <p:nvSpPr>
          <p:cNvPr id="6" name="TextBox 5">
            <a:extLst>
              <a:ext uri="{FF2B5EF4-FFF2-40B4-BE49-F238E27FC236}">
                <a16:creationId xmlns:a16="http://schemas.microsoft.com/office/drawing/2014/main" id="{A6190483-A767-29F3-64D9-1C6936D6CB90}"/>
              </a:ext>
            </a:extLst>
          </p:cNvPr>
          <p:cNvSpPr txBox="1"/>
          <p:nvPr/>
        </p:nvSpPr>
        <p:spPr>
          <a:xfrm>
            <a:off x="1170042" y="1278191"/>
            <a:ext cx="1759974" cy="830997"/>
          </a:xfrm>
          <a:prstGeom prst="rect">
            <a:avLst/>
          </a:prstGeom>
          <a:noFill/>
        </p:spPr>
        <p:txBody>
          <a:bodyPr wrap="square" rtlCol="0">
            <a:spAutoFit/>
          </a:bodyPr>
          <a:lstStyle/>
          <a:p>
            <a:r>
              <a:rPr lang="en-US" sz="1600" i="1" dirty="0">
                <a:solidFill>
                  <a:srgbClr val="FF0000"/>
                </a:solidFill>
              </a:rPr>
              <a:t>Cirrus not reflective enough?</a:t>
            </a:r>
          </a:p>
        </p:txBody>
      </p:sp>
      <p:sp>
        <p:nvSpPr>
          <p:cNvPr id="8" name="TextBox 7">
            <a:extLst>
              <a:ext uri="{FF2B5EF4-FFF2-40B4-BE49-F238E27FC236}">
                <a16:creationId xmlns:a16="http://schemas.microsoft.com/office/drawing/2014/main" id="{EF763DC3-F507-8B1D-0AD5-568197FA919F}"/>
              </a:ext>
            </a:extLst>
          </p:cNvPr>
          <p:cNvSpPr txBox="1"/>
          <p:nvPr/>
        </p:nvSpPr>
        <p:spPr>
          <a:xfrm>
            <a:off x="2227012" y="1184473"/>
            <a:ext cx="1759974" cy="830997"/>
          </a:xfrm>
          <a:prstGeom prst="rect">
            <a:avLst/>
          </a:prstGeom>
          <a:noFill/>
        </p:spPr>
        <p:txBody>
          <a:bodyPr wrap="square" rtlCol="0">
            <a:spAutoFit/>
          </a:bodyPr>
          <a:lstStyle/>
          <a:p>
            <a:r>
              <a:rPr lang="en-US" sz="1600" i="1" dirty="0">
                <a:solidFill>
                  <a:srgbClr val="FF0000"/>
                </a:solidFill>
              </a:rPr>
              <a:t>A-TC misses a very low cloud (fog?)</a:t>
            </a:r>
          </a:p>
        </p:txBody>
      </p:sp>
      <p:sp>
        <p:nvSpPr>
          <p:cNvPr id="9" name="TextBox 8">
            <a:extLst>
              <a:ext uri="{FF2B5EF4-FFF2-40B4-BE49-F238E27FC236}">
                <a16:creationId xmlns:a16="http://schemas.microsoft.com/office/drawing/2014/main" id="{5F2693BA-E746-3BC0-4C5C-24CC0B60FBCA}"/>
              </a:ext>
            </a:extLst>
          </p:cNvPr>
          <p:cNvSpPr txBox="1"/>
          <p:nvPr/>
        </p:nvSpPr>
        <p:spPr>
          <a:xfrm>
            <a:off x="6164596" y="1158437"/>
            <a:ext cx="2290911" cy="830997"/>
          </a:xfrm>
          <a:prstGeom prst="rect">
            <a:avLst/>
          </a:prstGeom>
          <a:noFill/>
        </p:spPr>
        <p:txBody>
          <a:bodyPr wrap="square" rtlCol="0">
            <a:spAutoFit/>
          </a:bodyPr>
          <a:lstStyle/>
          <a:p>
            <a:r>
              <a:rPr lang="en-US" sz="1600" i="1" dirty="0"/>
              <a:t>Spread indicates 10% uncertainty (BBR 10% higher than CERES)</a:t>
            </a:r>
          </a:p>
        </p:txBody>
      </p:sp>
      <p:sp>
        <p:nvSpPr>
          <p:cNvPr id="10" name="TextBox 9">
            <a:extLst>
              <a:ext uri="{FF2B5EF4-FFF2-40B4-BE49-F238E27FC236}">
                <a16:creationId xmlns:a16="http://schemas.microsoft.com/office/drawing/2014/main" id="{4660593D-6A7E-EB5F-8C6C-8499E27E5B1A}"/>
              </a:ext>
            </a:extLst>
          </p:cNvPr>
          <p:cNvSpPr txBox="1"/>
          <p:nvPr/>
        </p:nvSpPr>
        <p:spPr>
          <a:xfrm>
            <a:off x="4271559" y="1501790"/>
            <a:ext cx="1384796" cy="830997"/>
          </a:xfrm>
          <a:prstGeom prst="rect">
            <a:avLst/>
          </a:prstGeom>
          <a:noFill/>
        </p:spPr>
        <p:txBody>
          <a:bodyPr wrap="square" rtlCol="0">
            <a:spAutoFit/>
          </a:bodyPr>
          <a:lstStyle/>
          <a:p>
            <a:r>
              <a:rPr lang="en-US" sz="1600" i="1" dirty="0">
                <a:solidFill>
                  <a:srgbClr val="FF0000"/>
                </a:solidFill>
              </a:rPr>
              <a:t>Surface albedo error?</a:t>
            </a:r>
          </a:p>
        </p:txBody>
      </p:sp>
    </p:spTree>
    <p:extLst>
      <p:ext uri="{BB962C8B-B14F-4D97-AF65-F5344CB8AC3E}">
        <p14:creationId xmlns:p14="http://schemas.microsoft.com/office/powerpoint/2010/main" val="25257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2CC72-FA60-5F7F-5563-74AF39A23FDA}"/>
              </a:ext>
            </a:extLst>
          </p:cNvPr>
          <p:cNvSpPr>
            <a:spLocks noGrp="1"/>
          </p:cNvSpPr>
          <p:nvPr>
            <p:ph type="title"/>
          </p:nvPr>
        </p:nvSpPr>
        <p:spPr>
          <a:xfrm>
            <a:off x="827903" y="264588"/>
            <a:ext cx="11046940" cy="369332"/>
          </a:xfrm>
        </p:spPr>
        <p:txBody>
          <a:bodyPr/>
          <a:lstStyle/>
          <a:p>
            <a:r>
              <a:rPr lang="en-US" dirty="0"/>
              <a:t>Comparison of extinction profiles between </a:t>
            </a:r>
            <a:r>
              <a:rPr lang="en-US" dirty="0" err="1"/>
              <a:t>EarthCARE</a:t>
            </a:r>
            <a:r>
              <a:rPr lang="en-US" dirty="0"/>
              <a:t> and CAMS forecasts</a:t>
            </a:r>
          </a:p>
        </p:txBody>
      </p:sp>
      <p:sp>
        <p:nvSpPr>
          <p:cNvPr id="3" name="Content Placeholder 2">
            <a:extLst>
              <a:ext uri="{FF2B5EF4-FFF2-40B4-BE49-F238E27FC236}">
                <a16:creationId xmlns:a16="http://schemas.microsoft.com/office/drawing/2014/main" id="{4B0B1CE1-4CE6-7C76-FCCB-A9CB2FB20917}"/>
              </a:ext>
            </a:extLst>
          </p:cNvPr>
          <p:cNvSpPr>
            <a:spLocks noGrp="1"/>
          </p:cNvSpPr>
          <p:nvPr>
            <p:ph sz="quarter" idx="14"/>
          </p:nvPr>
        </p:nvSpPr>
        <p:spPr>
          <a:xfrm>
            <a:off x="543115" y="828231"/>
            <a:ext cx="11010451" cy="849936"/>
          </a:xfrm>
        </p:spPr>
        <p:txBody>
          <a:bodyPr/>
          <a:lstStyle/>
          <a:p>
            <a:r>
              <a:rPr lang="en-US" dirty="0"/>
              <a:t>CAMS: Copernicus Atmosphere Monitoring Service, ECMWF’s air quality forecast</a:t>
            </a:r>
          </a:p>
          <a:p>
            <a:r>
              <a:rPr lang="en-US" dirty="0" err="1"/>
              <a:t>EarthCARE</a:t>
            </a:r>
            <a:r>
              <a:rPr lang="en-US" dirty="0"/>
              <a:t> lidar saw widespread stratospheric aerosol from Mt Ruang eruption, Indonesia, 16 April 2024</a:t>
            </a:r>
          </a:p>
        </p:txBody>
      </p:sp>
      <p:sp>
        <p:nvSpPr>
          <p:cNvPr id="4" name="Slide Number Placeholder 3">
            <a:extLst>
              <a:ext uri="{FF2B5EF4-FFF2-40B4-BE49-F238E27FC236}">
                <a16:creationId xmlns:a16="http://schemas.microsoft.com/office/drawing/2014/main" id="{87A49FCA-8954-666D-612D-1EEBC549AC8D}"/>
              </a:ext>
            </a:extLst>
          </p:cNvPr>
          <p:cNvSpPr>
            <a:spLocks noGrp="1"/>
          </p:cNvSpPr>
          <p:nvPr>
            <p:ph type="sldNum" sz="quarter" idx="10"/>
          </p:nvPr>
        </p:nvSpPr>
        <p:spPr>
          <a:xfrm>
            <a:off x="10029600" y="6212843"/>
            <a:ext cx="2159224" cy="216000"/>
          </a:xfrm>
        </p:spPr>
        <p:txBody>
          <a:bodyPr/>
          <a:lstStyle/>
          <a:p>
            <a:fld id="{6B3B0B0F-E794-1244-9699-107C60B9C23A}" type="slidenum">
              <a:rPr lang="en-US" smtClean="0"/>
              <a:pPr/>
              <a:t>19</a:t>
            </a:fld>
            <a:endParaRPr lang="en-US"/>
          </a:p>
        </p:txBody>
      </p:sp>
      <p:pic>
        <p:nvPicPr>
          <p:cNvPr id="5" name="Content Placeholder 5" descr="A screenshot of a graph&#10;&#10;Description automatically generated">
            <a:extLst>
              <a:ext uri="{FF2B5EF4-FFF2-40B4-BE49-F238E27FC236}">
                <a16:creationId xmlns:a16="http://schemas.microsoft.com/office/drawing/2014/main" id="{524AC168-188F-9652-A748-F7FE5D42E938}"/>
              </a:ext>
            </a:extLst>
          </p:cNvPr>
          <p:cNvPicPr>
            <a:picLocks noChangeAspect="1"/>
          </p:cNvPicPr>
          <p:nvPr/>
        </p:nvPicPr>
        <p:blipFill>
          <a:blip r:embed="rId2"/>
          <a:srcRect t="50190" r="7630"/>
          <a:stretch/>
        </p:blipFill>
        <p:spPr>
          <a:xfrm>
            <a:off x="372300" y="1690524"/>
            <a:ext cx="11010451" cy="5072063"/>
          </a:xfrm>
          <a:prstGeom prst="rect">
            <a:avLst/>
          </a:prstGeom>
        </p:spPr>
      </p:pic>
      <p:pic>
        <p:nvPicPr>
          <p:cNvPr id="6" name="Content Placeholder 5" descr="A screenshot of a graph&#10;&#10;Description automatically generated">
            <a:extLst>
              <a:ext uri="{FF2B5EF4-FFF2-40B4-BE49-F238E27FC236}">
                <a16:creationId xmlns:a16="http://schemas.microsoft.com/office/drawing/2014/main" id="{846199DE-E8AD-D64B-AC0F-193922813E44}"/>
              </a:ext>
            </a:extLst>
          </p:cNvPr>
          <p:cNvPicPr>
            <a:picLocks noChangeAspect="1"/>
          </p:cNvPicPr>
          <p:nvPr/>
        </p:nvPicPr>
        <p:blipFill>
          <a:blip r:embed="rId2"/>
          <a:srcRect l="92783" t="18624" b="20826"/>
          <a:stretch/>
        </p:blipFill>
        <p:spPr>
          <a:xfrm>
            <a:off x="11345681" y="1591668"/>
            <a:ext cx="806073" cy="5072064"/>
          </a:xfrm>
          <a:prstGeom prst="rect">
            <a:avLst/>
          </a:prstGeom>
        </p:spPr>
      </p:pic>
      <p:sp>
        <p:nvSpPr>
          <p:cNvPr id="7" name="TextBox 6">
            <a:extLst>
              <a:ext uri="{FF2B5EF4-FFF2-40B4-BE49-F238E27FC236}">
                <a16:creationId xmlns:a16="http://schemas.microsoft.com/office/drawing/2014/main" id="{752CB5BB-BCAD-6EEF-8BBF-79B7EE75F249}"/>
              </a:ext>
            </a:extLst>
          </p:cNvPr>
          <p:cNvSpPr txBox="1"/>
          <p:nvPr/>
        </p:nvSpPr>
        <p:spPr>
          <a:xfrm>
            <a:off x="781360" y="1921904"/>
            <a:ext cx="2999808" cy="584775"/>
          </a:xfrm>
          <a:prstGeom prst="rect">
            <a:avLst/>
          </a:prstGeom>
          <a:noFill/>
        </p:spPr>
        <p:txBody>
          <a:bodyPr wrap="square" rtlCol="0">
            <a:spAutoFit/>
          </a:bodyPr>
          <a:lstStyle/>
          <a:p>
            <a:r>
              <a:rPr lang="en-US" b="1" dirty="0" err="1"/>
              <a:t>EarthCARE</a:t>
            </a:r>
            <a:endParaRPr lang="en-US" b="1" dirty="0"/>
          </a:p>
          <a:p>
            <a:r>
              <a:rPr lang="en-US" sz="1400" i="1" dirty="0"/>
              <a:t>“A-EBD”, David Donovan (KNMI)</a:t>
            </a:r>
          </a:p>
        </p:txBody>
      </p:sp>
      <p:sp>
        <p:nvSpPr>
          <p:cNvPr id="8" name="TextBox 7">
            <a:extLst>
              <a:ext uri="{FF2B5EF4-FFF2-40B4-BE49-F238E27FC236}">
                <a16:creationId xmlns:a16="http://schemas.microsoft.com/office/drawing/2014/main" id="{3E864DE3-973A-796C-E65F-5669D4504942}"/>
              </a:ext>
            </a:extLst>
          </p:cNvPr>
          <p:cNvSpPr txBox="1"/>
          <p:nvPr/>
        </p:nvSpPr>
        <p:spPr>
          <a:xfrm>
            <a:off x="793717" y="4496229"/>
            <a:ext cx="864339" cy="369332"/>
          </a:xfrm>
          <a:prstGeom prst="rect">
            <a:avLst/>
          </a:prstGeom>
          <a:noFill/>
        </p:spPr>
        <p:txBody>
          <a:bodyPr wrap="none" rtlCol="0">
            <a:spAutoFit/>
          </a:bodyPr>
          <a:lstStyle/>
          <a:p>
            <a:r>
              <a:rPr lang="en-US" b="1" dirty="0"/>
              <a:t>CAMS</a:t>
            </a:r>
          </a:p>
        </p:txBody>
      </p:sp>
      <p:sp>
        <p:nvSpPr>
          <p:cNvPr id="9" name="TextBox 8">
            <a:extLst>
              <a:ext uri="{FF2B5EF4-FFF2-40B4-BE49-F238E27FC236}">
                <a16:creationId xmlns:a16="http://schemas.microsoft.com/office/drawing/2014/main" id="{0814244F-861D-75A3-DCCE-4313A7C398DD}"/>
              </a:ext>
            </a:extLst>
          </p:cNvPr>
          <p:cNvSpPr txBox="1"/>
          <p:nvPr/>
        </p:nvSpPr>
        <p:spPr>
          <a:xfrm>
            <a:off x="1495658" y="5122938"/>
            <a:ext cx="1570895" cy="923330"/>
          </a:xfrm>
          <a:prstGeom prst="rect">
            <a:avLst/>
          </a:prstGeom>
          <a:noFill/>
        </p:spPr>
        <p:txBody>
          <a:bodyPr wrap="square" rtlCol="0">
            <a:spAutoFit/>
          </a:bodyPr>
          <a:lstStyle/>
          <a:p>
            <a:pPr algn="ctr"/>
            <a:r>
              <a:rPr lang="en-US" b="1" dirty="0">
                <a:solidFill>
                  <a:schemeClr val="accent6">
                    <a:lumMod val="75000"/>
                  </a:schemeClr>
                </a:solidFill>
              </a:rPr>
              <a:t>European continental aerosol</a:t>
            </a:r>
          </a:p>
        </p:txBody>
      </p:sp>
      <p:sp>
        <p:nvSpPr>
          <p:cNvPr id="10" name="TextBox 9">
            <a:extLst>
              <a:ext uri="{FF2B5EF4-FFF2-40B4-BE49-F238E27FC236}">
                <a16:creationId xmlns:a16="http://schemas.microsoft.com/office/drawing/2014/main" id="{38B8AFD3-058C-A393-BF94-7FE36EBDC33D}"/>
              </a:ext>
            </a:extLst>
          </p:cNvPr>
          <p:cNvSpPr txBox="1"/>
          <p:nvPr/>
        </p:nvSpPr>
        <p:spPr>
          <a:xfrm>
            <a:off x="5349391" y="5457256"/>
            <a:ext cx="1570895" cy="369332"/>
          </a:xfrm>
          <a:prstGeom prst="rect">
            <a:avLst/>
          </a:prstGeom>
          <a:noFill/>
        </p:spPr>
        <p:txBody>
          <a:bodyPr wrap="square" rtlCol="0">
            <a:spAutoFit/>
          </a:bodyPr>
          <a:lstStyle/>
          <a:p>
            <a:pPr algn="ctr"/>
            <a:r>
              <a:rPr lang="en-US" b="1" dirty="0">
                <a:solidFill>
                  <a:srgbClr val="FF0000"/>
                </a:solidFill>
              </a:rPr>
              <a:t>Desert dust</a:t>
            </a:r>
          </a:p>
        </p:txBody>
      </p:sp>
      <p:sp>
        <p:nvSpPr>
          <p:cNvPr id="11" name="TextBox 10">
            <a:extLst>
              <a:ext uri="{FF2B5EF4-FFF2-40B4-BE49-F238E27FC236}">
                <a16:creationId xmlns:a16="http://schemas.microsoft.com/office/drawing/2014/main" id="{6F288C7C-3458-6171-6744-A97C350D51DB}"/>
              </a:ext>
            </a:extLst>
          </p:cNvPr>
          <p:cNvSpPr txBox="1"/>
          <p:nvPr/>
        </p:nvSpPr>
        <p:spPr>
          <a:xfrm>
            <a:off x="8417454" y="5529702"/>
            <a:ext cx="2159224" cy="369332"/>
          </a:xfrm>
          <a:prstGeom prst="rect">
            <a:avLst/>
          </a:prstGeom>
          <a:noFill/>
        </p:spPr>
        <p:txBody>
          <a:bodyPr wrap="square" rtlCol="0">
            <a:spAutoFit/>
          </a:bodyPr>
          <a:lstStyle/>
          <a:p>
            <a:pPr algn="ctr"/>
            <a:r>
              <a:rPr lang="en-US" b="1" dirty="0">
                <a:solidFill>
                  <a:schemeClr val="tx1">
                    <a:lumMod val="50000"/>
                    <a:lumOff val="50000"/>
                  </a:schemeClr>
                </a:solidFill>
              </a:rPr>
              <a:t>Elevated smoke</a:t>
            </a:r>
          </a:p>
        </p:txBody>
      </p:sp>
      <p:sp>
        <p:nvSpPr>
          <p:cNvPr id="12" name="TextBox 11">
            <a:extLst>
              <a:ext uri="{FF2B5EF4-FFF2-40B4-BE49-F238E27FC236}">
                <a16:creationId xmlns:a16="http://schemas.microsoft.com/office/drawing/2014/main" id="{4663D840-6230-A01B-5BE7-7CD35D0F2428}"/>
              </a:ext>
            </a:extLst>
          </p:cNvPr>
          <p:cNvSpPr txBox="1"/>
          <p:nvPr/>
        </p:nvSpPr>
        <p:spPr>
          <a:xfrm>
            <a:off x="7440372" y="1975214"/>
            <a:ext cx="2159224" cy="369332"/>
          </a:xfrm>
          <a:prstGeom prst="rect">
            <a:avLst/>
          </a:prstGeom>
          <a:noFill/>
        </p:spPr>
        <p:txBody>
          <a:bodyPr wrap="square" rtlCol="0">
            <a:spAutoFit/>
          </a:bodyPr>
          <a:lstStyle/>
          <a:p>
            <a:pPr algn="ctr"/>
            <a:r>
              <a:rPr lang="en-US" b="1" dirty="0">
                <a:solidFill>
                  <a:srgbClr val="00B050"/>
                </a:solidFill>
              </a:rPr>
              <a:t>Volcanic aerosol</a:t>
            </a:r>
          </a:p>
        </p:txBody>
      </p:sp>
      <p:sp>
        <p:nvSpPr>
          <p:cNvPr id="14" name="TextBox 13">
            <a:extLst>
              <a:ext uri="{FF2B5EF4-FFF2-40B4-BE49-F238E27FC236}">
                <a16:creationId xmlns:a16="http://schemas.microsoft.com/office/drawing/2014/main" id="{24C65270-F8CF-2F57-1039-9BF7964EAD1B}"/>
              </a:ext>
            </a:extLst>
          </p:cNvPr>
          <p:cNvSpPr txBox="1"/>
          <p:nvPr/>
        </p:nvSpPr>
        <p:spPr>
          <a:xfrm>
            <a:off x="6448508" y="6568811"/>
            <a:ext cx="5843565" cy="307777"/>
          </a:xfrm>
          <a:prstGeom prst="rect">
            <a:avLst/>
          </a:prstGeom>
          <a:noFill/>
        </p:spPr>
        <p:txBody>
          <a:bodyPr wrap="square">
            <a:spAutoFit/>
          </a:bodyPr>
          <a:lstStyle/>
          <a:p>
            <a:r>
              <a:rPr lang="en-US" sz="1400" i="1" dirty="0"/>
              <a:t>Peter Hill (ECMWF), David Donovan &amp; Gerd-Jan van </a:t>
            </a:r>
            <a:r>
              <a:rPr lang="en-US" sz="1400" i="1" dirty="0" err="1"/>
              <a:t>Zadelhoff</a:t>
            </a:r>
            <a:r>
              <a:rPr lang="en-US" sz="1400" i="1" dirty="0"/>
              <a:t> (KNMI)</a:t>
            </a:r>
          </a:p>
        </p:txBody>
      </p:sp>
    </p:spTree>
    <p:extLst>
      <p:ext uri="{BB962C8B-B14F-4D97-AF65-F5344CB8AC3E}">
        <p14:creationId xmlns:p14="http://schemas.microsoft.com/office/powerpoint/2010/main" val="69699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6D77-6765-E36E-B63B-77B080F8503C}"/>
              </a:ext>
            </a:extLst>
          </p:cNvPr>
          <p:cNvSpPr>
            <a:spLocks noGrp="1"/>
          </p:cNvSpPr>
          <p:nvPr>
            <p:ph type="title"/>
          </p:nvPr>
        </p:nvSpPr>
        <p:spPr>
          <a:xfrm>
            <a:off x="958876" y="553261"/>
            <a:ext cx="7869600" cy="369332"/>
          </a:xfrm>
        </p:spPr>
        <p:txBody>
          <a:bodyPr/>
          <a:lstStyle/>
          <a:p>
            <a:r>
              <a:rPr lang="en-US"/>
              <a:t>Overview</a:t>
            </a:r>
          </a:p>
        </p:txBody>
      </p:sp>
      <p:sp>
        <p:nvSpPr>
          <p:cNvPr id="4" name="Slide Number Placeholder 3">
            <a:extLst>
              <a:ext uri="{FF2B5EF4-FFF2-40B4-BE49-F238E27FC236}">
                <a16:creationId xmlns:a16="http://schemas.microsoft.com/office/drawing/2014/main" id="{0519BE3F-3986-0511-86F1-E1AF4EB8C371}"/>
              </a:ext>
            </a:extLst>
          </p:cNvPr>
          <p:cNvSpPr>
            <a:spLocks noGrp="1"/>
          </p:cNvSpPr>
          <p:nvPr>
            <p:ph type="sldNum" sz="quarter" idx="10"/>
          </p:nvPr>
        </p:nvSpPr>
        <p:spPr/>
        <p:txBody>
          <a:bodyPr/>
          <a:lstStyle/>
          <a:p>
            <a:fld id="{6B3B0B0F-E794-1244-9699-107C60B9C23A}" type="slidenum">
              <a:rPr lang="en-US" smtClean="0"/>
              <a:pPr/>
              <a:t>2</a:t>
            </a:fld>
            <a:endParaRPr lang="en-US"/>
          </a:p>
        </p:txBody>
      </p:sp>
      <p:pic>
        <p:nvPicPr>
          <p:cNvPr id="5" name="Picture 4" descr="Image">
            <a:extLst>
              <a:ext uri="{FF2B5EF4-FFF2-40B4-BE49-F238E27FC236}">
                <a16:creationId xmlns:a16="http://schemas.microsoft.com/office/drawing/2014/main" id="{17E7143F-3633-B182-314C-A9CC7D21D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9281" y="1343690"/>
            <a:ext cx="4170619" cy="417061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73010B1-BA56-6805-288B-B46F61763E01}"/>
              </a:ext>
            </a:extLst>
          </p:cNvPr>
          <p:cNvSpPr>
            <a:spLocks noGrp="1"/>
          </p:cNvSpPr>
          <p:nvPr>
            <p:ph sz="quarter" idx="14"/>
          </p:nvPr>
        </p:nvSpPr>
        <p:spPr>
          <a:xfrm>
            <a:off x="732734" y="1415394"/>
            <a:ext cx="7869601" cy="4495888"/>
          </a:xfrm>
        </p:spPr>
        <p:txBody>
          <a:bodyPr/>
          <a:lstStyle/>
          <a:p>
            <a:r>
              <a:rPr lang="en-US" dirty="0"/>
              <a:t>Motivation</a:t>
            </a:r>
          </a:p>
          <a:p>
            <a:r>
              <a:rPr lang="en-US" dirty="0"/>
              <a:t>How </a:t>
            </a:r>
            <a:r>
              <a:rPr lang="en-US" dirty="0" err="1"/>
              <a:t>CloudSat</a:t>
            </a:r>
            <a:r>
              <a:rPr lang="en-US" dirty="0"/>
              <a:t> and CALIPSO have been beneficial to ECMWF</a:t>
            </a:r>
          </a:p>
          <a:p>
            <a:r>
              <a:rPr lang="en-US" dirty="0"/>
              <a:t>Introduction to ”CAPTIVATE” which produces ACM-CAP</a:t>
            </a:r>
          </a:p>
          <a:p>
            <a:r>
              <a:rPr lang="en-US" dirty="0"/>
              <a:t>The Synergy Case: how much can we learn from 12 minutes of data?</a:t>
            </a:r>
          </a:p>
          <a:p>
            <a:r>
              <a:rPr lang="en-US" dirty="0"/>
              <a:t>Evaluating aerosol forecasts including the California fires</a:t>
            </a:r>
          </a:p>
          <a:p>
            <a:r>
              <a:rPr lang="en-US" dirty="0"/>
              <a:t>Assimilation of </a:t>
            </a:r>
            <a:r>
              <a:rPr lang="en-US" dirty="0" err="1"/>
              <a:t>EarthCARE</a:t>
            </a:r>
            <a:r>
              <a:rPr lang="en-US" dirty="0"/>
              <a:t> into the ECMWF forecast model</a:t>
            </a:r>
          </a:p>
          <a:p>
            <a:r>
              <a:rPr lang="en-US" dirty="0"/>
              <a:t>Learning about ice cloud microphysical properties</a:t>
            </a:r>
          </a:p>
          <a:p>
            <a:r>
              <a:rPr lang="en-US" dirty="0"/>
              <a:t>Addressing climate questions</a:t>
            </a:r>
          </a:p>
        </p:txBody>
      </p:sp>
    </p:spTree>
    <p:extLst>
      <p:ext uri="{BB962C8B-B14F-4D97-AF65-F5344CB8AC3E}">
        <p14:creationId xmlns:p14="http://schemas.microsoft.com/office/powerpoint/2010/main" val="1343633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26CBC-92A4-059C-9FA6-DC13EB4746F2}"/>
              </a:ext>
            </a:extLst>
          </p:cNvPr>
          <p:cNvSpPr>
            <a:spLocks noGrp="1"/>
          </p:cNvSpPr>
          <p:nvPr>
            <p:ph type="title"/>
          </p:nvPr>
        </p:nvSpPr>
        <p:spPr/>
        <p:txBody>
          <a:bodyPr/>
          <a:lstStyle/>
          <a:p>
            <a:endParaRPr lang="en-US" dirty="0"/>
          </a:p>
        </p:txBody>
      </p:sp>
      <p:pic>
        <p:nvPicPr>
          <p:cNvPr id="6" name="Content Placeholder 5" descr="A graph of a global warming&#10;&#10;Description automatically generated with medium confidence">
            <a:extLst>
              <a:ext uri="{FF2B5EF4-FFF2-40B4-BE49-F238E27FC236}">
                <a16:creationId xmlns:a16="http://schemas.microsoft.com/office/drawing/2014/main" id="{56B9D2AC-640F-65A1-A814-99F9B095BCF5}"/>
              </a:ext>
            </a:extLst>
          </p:cNvPr>
          <p:cNvPicPr>
            <a:picLocks noGrp="1" noChangeAspect="1"/>
          </p:cNvPicPr>
          <p:nvPr>
            <p:ph sz="quarter" idx="14"/>
          </p:nvPr>
        </p:nvPicPr>
        <p:blipFill>
          <a:blip r:embed="rId3"/>
          <a:stretch>
            <a:fillRect/>
          </a:stretch>
        </p:blipFill>
        <p:spPr>
          <a:xfrm>
            <a:off x="8678069" y="184722"/>
            <a:ext cx="3383915" cy="3207766"/>
          </a:xfrm>
        </p:spPr>
      </p:pic>
      <p:sp>
        <p:nvSpPr>
          <p:cNvPr id="4" name="Slide Number Placeholder 3">
            <a:extLst>
              <a:ext uri="{FF2B5EF4-FFF2-40B4-BE49-F238E27FC236}">
                <a16:creationId xmlns:a16="http://schemas.microsoft.com/office/drawing/2014/main" id="{9260F57C-876A-2F85-ABF0-5F12D192311C}"/>
              </a:ext>
            </a:extLst>
          </p:cNvPr>
          <p:cNvSpPr>
            <a:spLocks noGrp="1"/>
          </p:cNvSpPr>
          <p:nvPr>
            <p:ph type="sldNum" sz="quarter" idx="10"/>
          </p:nvPr>
        </p:nvSpPr>
        <p:spPr/>
        <p:txBody>
          <a:bodyPr/>
          <a:lstStyle/>
          <a:p>
            <a:fld id="{6B3B0B0F-E794-1244-9699-107C60B9C23A}" type="slidenum">
              <a:rPr lang="en-US" smtClean="0"/>
              <a:pPr/>
              <a:t>20</a:t>
            </a:fld>
            <a:endParaRPr lang="en-US"/>
          </a:p>
        </p:txBody>
      </p:sp>
      <p:pic>
        <p:nvPicPr>
          <p:cNvPr id="8" name="Picture 7" descr="A graph of a global warming&#10;&#10;Description automatically generated with medium confidence">
            <a:extLst>
              <a:ext uri="{FF2B5EF4-FFF2-40B4-BE49-F238E27FC236}">
                <a16:creationId xmlns:a16="http://schemas.microsoft.com/office/drawing/2014/main" id="{B98333A6-0690-2051-9966-90231252FBBA}"/>
              </a:ext>
            </a:extLst>
          </p:cNvPr>
          <p:cNvPicPr>
            <a:picLocks noChangeAspect="1"/>
          </p:cNvPicPr>
          <p:nvPr/>
        </p:nvPicPr>
        <p:blipFill>
          <a:blip r:embed="rId4"/>
          <a:stretch>
            <a:fillRect/>
          </a:stretch>
        </p:blipFill>
        <p:spPr>
          <a:xfrm>
            <a:off x="4944202" y="196057"/>
            <a:ext cx="3343011" cy="3195254"/>
          </a:xfrm>
          <a:prstGeom prst="rect">
            <a:avLst/>
          </a:prstGeom>
        </p:spPr>
      </p:pic>
      <p:pic>
        <p:nvPicPr>
          <p:cNvPr id="10" name="Picture 9" descr="A graph of a global warming&#10;&#10;Description automatically generated">
            <a:extLst>
              <a:ext uri="{FF2B5EF4-FFF2-40B4-BE49-F238E27FC236}">
                <a16:creationId xmlns:a16="http://schemas.microsoft.com/office/drawing/2014/main" id="{E5BA8080-D2F4-B33D-2BA2-7693BBC5DD54}"/>
              </a:ext>
            </a:extLst>
          </p:cNvPr>
          <p:cNvPicPr>
            <a:picLocks noChangeAspect="1"/>
          </p:cNvPicPr>
          <p:nvPr/>
        </p:nvPicPr>
        <p:blipFill>
          <a:blip r:embed="rId5"/>
          <a:stretch>
            <a:fillRect/>
          </a:stretch>
        </p:blipFill>
        <p:spPr>
          <a:xfrm>
            <a:off x="1200553" y="186843"/>
            <a:ext cx="3448812" cy="3207766"/>
          </a:xfrm>
          <a:prstGeom prst="rect">
            <a:avLst/>
          </a:prstGeom>
        </p:spPr>
      </p:pic>
      <p:pic>
        <p:nvPicPr>
          <p:cNvPr id="12" name="Picture 11" descr="A graph of earth care and cams&#10;&#10;Description automatically generated">
            <a:extLst>
              <a:ext uri="{FF2B5EF4-FFF2-40B4-BE49-F238E27FC236}">
                <a16:creationId xmlns:a16="http://schemas.microsoft.com/office/drawing/2014/main" id="{C65649E6-72A1-83A0-2C76-709EFA08CA87}"/>
              </a:ext>
            </a:extLst>
          </p:cNvPr>
          <p:cNvPicPr>
            <a:picLocks noChangeAspect="1"/>
          </p:cNvPicPr>
          <p:nvPr/>
        </p:nvPicPr>
        <p:blipFill>
          <a:blip r:embed="rId6"/>
          <a:stretch>
            <a:fillRect/>
          </a:stretch>
        </p:blipFill>
        <p:spPr>
          <a:xfrm>
            <a:off x="261587" y="3555254"/>
            <a:ext cx="3374644" cy="3207766"/>
          </a:xfrm>
          <a:prstGeom prst="rect">
            <a:avLst/>
          </a:prstGeom>
        </p:spPr>
      </p:pic>
      <p:pic>
        <p:nvPicPr>
          <p:cNvPr id="13" name="Content Placeholder 5" descr="A screenshot of a graph&#10;&#10;Description automatically generated">
            <a:extLst>
              <a:ext uri="{FF2B5EF4-FFF2-40B4-BE49-F238E27FC236}">
                <a16:creationId xmlns:a16="http://schemas.microsoft.com/office/drawing/2014/main" id="{E460310B-4E40-8D4E-07A0-5E9C7F060BAE}"/>
              </a:ext>
            </a:extLst>
          </p:cNvPr>
          <p:cNvPicPr>
            <a:picLocks noChangeAspect="1"/>
          </p:cNvPicPr>
          <p:nvPr/>
        </p:nvPicPr>
        <p:blipFill>
          <a:blip r:embed="rId7"/>
          <a:srcRect t="51751" r="7630" b="24931"/>
          <a:stretch/>
        </p:blipFill>
        <p:spPr>
          <a:xfrm>
            <a:off x="3777631" y="3590719"/>
            <a:ext cx="8183774" cy="2066027"/>
          </a:xfrm>
          <a:prstGeom prst="rect">
            <a:avLst/>
          </a:prstGeom>
        </p:spPr>
      </p:pic>
      <p:sp>
        <p:nvSpPr>
          <p:cNvPr id="14" name="Rectangle 13">
            <a:extLst>
              <a:ext uri="{FF2B5EF4-FFF2-40B4-BE49-F238E27FC236}">
                <a16:creationId xmlns:a16="http://schemas.microsoft.com/office/drawing/2014/main" id="{63D1AAC7-B652-A8B8-872A-21EF10FDD67B}"/>
              </a:ext>
            </a:extLst>
          </p:cNvPr>
          <p:cNvSpPr/>
          <p:nvPr/>
        </p:nvSpPr>
        <p:spPr>
          <a:xfrm>
            <a:off x="5475646" y="4599906"/>
            <a:ext cx="128587" cy="757238"/>
          </a:xfrm>
          <a:prstGeom prst="rect">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97B0464-34FB-C2F5-2DC6-9A200A776213}"/>
              </a:ext>
            </a:extLst>
          </p:cNvPr>
          <p:cNvSpPr/>
          <p:nvPr/>
        </p:nvSpPr>
        <p:spPr>
          <a:xfrm>
            <a:off x="7728360" y="4599906"/>
            <a:ext cx="128587" cy="75723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9371D56-5F7F-B773-8C02-9B858A0ADEC6}"/>
              </a:ext>
            </a:extLst>
          </p:cNvPr>
          <p:cNvSpPr/>
          <p:nvPr/>
        </p:nvSpPr>
        <p:spPr>
          <a:xfrm>
            <a:off x="8287899" y="4599578"/>
            <a:ext cx="128587" cy="75723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BE89F30-7A49-920E-4E50-090253EE8A52}"/>
              </a:ext>
            </a:extLst>
          </p:cNvPr>
          <p:cNvSpPr/>
          <p:nvPr/>
        </p:nvSpPr>
        <p:spPr>
          <a:xfrm>
            <a:off x="10572784" y="4595933"/>
            <a:ext cx="128587" cy="757238"/>
          </a:xfrm>
          <a:prstGeom prst="rect">
            <a:avLst/>
          </a:prstGeom>
          <a:noFill/>
          <a:ln w="2540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65CFA1A-4D0F-3E12-EF95-BA5EA9A7BCF8}"/>
              </a:ext>
            </a:extLst>
          </p:cNvPr>
          <p:cNvSpPr txBox="1"/>
          <p:nvPr/>
        </p:nvSpPr>
        <p:spPr>
          <a:xfrm>
            <a:off x="2065336" y="4186644"/>
            <a:ext cx="1570895" cy="923330"/>
          </a:xfrm>
          <a:prstGeom prst="rect">
            <a:avLst/>
          </a:prstGeom>
          <a:noFill/>
        </p:spPr>
        <p:txBody>
          <a:bodyPr wrap="square" rtlCol="0">
            <a:spAutoFit/>
          </a:bodyPr>
          <a:lstStyle/>
          <a:p>
            <a:pPr algn="ctr"/>
            <a:r>
              <a:rPr lang="en-US" b="1" dirty="0">
                <a:solidFill>
                  <a:schemeClr val="accent6">
                    <a:lumMod val="75000"/>
                  </a:schemeClr>
                </a:solidFill>
              </a:rPr>
              <a:t>European continental aerosol</a:t>
            </a:r>
          </a:p>
        </p:txBody>
      </p:sp>
      <p:sp>
        <p:nvSpPr>
          <p:cNvPr id="19" name="TextBox 18">
            <a:extLst>
              <a:ext uri="{FF2B5EF4-FFF2-40B4-BE49-F238E27FC236}">
                <a16:creationId xmlns:a16="http://schemas.microsoft.com/office/drawing/2014/main" id="{F0A6B18E-D3F2-5CB5-424D-678301C4CB55}"/>
              </a:ext>
            </a:extLst>
          </p:cNvPr>
          <p:cNvSpPr txBox="1"/>
          <p:nvPr/>
        </p:nvSpPr>
        <p:spPr>
          <a:xfrm>
            <a:off x="2992184" y="872010"/>
            <a:ext cx="1570895" cy="369332"/>
          </a:xfrm>
          <a:prstGeom prst="rect">
            <a:avLst/>
          </a:prstGeom>
          <a:noFill/>
        </p:spPr>
        <p:txBody>
          <a:bodyPr wrap="square" rtlCol="0">
            <a:spAutoFit/>
          </a:bodyPr>
          <a:lstStyle/>
          <a:p>
            <a:pPr algn="ctr"/>
            <a:r>
              <a:rPr lang="en-US" b="1" dirty="0">
                <a:solidFill>
                  <a:srgbClr val="FF0000"/>
                </a:solidFill>
              </a:rPr>
              <a:t>Desert dust</a:t>
            </a:r>
          </a:p>
        </p:txBody>
      </p:sp>
      <p:sp>
        <p:nvSpPr>
          <p:cNvPr id="20" name="TextBox 19">
            <a:extLst>
              <a:ext uri="{FF2B5EF4-FFF2-40B4-BE49-F238E27FC236}">
                <a16:creationId xmlns:a16="http://schemas.microsoft.com/office/drawing/2014/main" id="{5C574A2B-CB67-0B8E-C9BF-521CB32FC858}"/>
              </a:ext>
            </a:extLst>
          </p:cNvPr>
          <p:cNvSpPr txBox="1"/>
          <p:nvPr/>
        </p:nvSpPr>
        <p:spPr>
          <a:xfrm>
            <a:off x="9975644" y="842715"/>
            <a:ext cx="2159224" cy="646331"/>
          </a:xfrm>
          <a:prstGeom prst="rect">
            <a:avLst/>
          </a:prstGeom>
          <a:noFill/>
        </p:spPr>
        <p:txBody>
          <a:bodyPr wrap="square" rtlCol="0">
            <a:spAutoFit/>
          </a:bodyPr>
          <a:lstStyle/>
          <a:p>
            <a:pPr algn="ctr"/>
            <a:r>
              <a:rPr lang="en-US" b="1" dirty="0">
                <a:solidFill>
                  <a:schemeClr val="tx1">
                    <a:lumMod val="50000"/>
                    <a:lumOff val="50000"/>
                  </a:schemeClr>
                </a:solidFill>
              </a:rPr>
              <a:t>Elevated smoke</a:t>
            </a:r>
          </a:p>
          <a:p>
            <a:pPr algn="ctr"/>
            <a:r>
              <a:rPr lang="en-US" b="1" dirty="0">
                <a:solidFill>
                  <a:schemeClr val="tx1">
                    <a:lumMod val="50000"/>
                    <a:lumOff val="50000"/>
                  </a:schemeClr>
                </a:solidFill>
              </a:rPr>
              <a:t>above cloud</a:t>
            </a:r>
          </a:p>
        </p:txBody>
      </p:sp>
      <p:sp>
        <p:nvSpPr>
          <p:cNvPr id="22" name="TextBox 21">
            <a:extLst>
              <a:ext uri="{FF2B5EF4-FFF2-40B4-BE49-F238E27FC236}">
                <a16:creationId xmlns:a16="http://schemas.microsoft.com/office/drawing/2014/main" id="{829DAC65-05FE-35CC-069D-3F8721F1E5E5}"/>
              </a:ext>
            </a:extLst>
          </p:cNvPr>
          <p:cNvSpPr txBox="1"/>
          <p:nvPr/>
        </p:nvSpPr>
        <p:spPr>
          <a:xfrm>
            <a:off x="6645685" y="875179"/>
            <a:ext cx="1570895" cy="369332"/>
          </a:xfrm>
          <a:prstGeom prst="rect">
            <a:avLst/>
          </a:prstGeom>
          <a:noFill/>
        </p:spPr>
        <p:txBody>
          <a:bodyPr wrap="square" rtlCol="0">
            <a:spAutoFit/>
          </a:bodyPr>
          <a:lstStyle/>
          <a:p>
            <a:pPr algn="ctr"/>
            <a:r>
              <a:rPr lang="en-US" b="1" dirty="0">
                <a:solidFill>
                  <a:srgbClr val="FF0000"/>
                </a:solidFill>
              </a:rPr>
              <a:t>Desert dust</a:t>
            </a:r>
          </a:p>
        </p:txBody>
      </p:sp>
      <p:cxnSp>
        <p:nvCxnSpPr>
          <p:cNvPr id="24" name="Straight Arrow Connector 23">
            <a:extLst>
              <a:ext uri="{FF2B5EF4-FFF2-40B4-BE49-F238E27FC236}">
                <a16:creationId xmlns:a16="http://schemas.microsoft.com/office/drawing/2014/main" id="{B7250F6E-6D11-29F7-C765-6CB7BB998A6F}"/>
              </a:ext>
            </a:extLst>
          </p:cNvPr>
          <p:cNvCxnSpPr>
            <a:cxnSpLocks/>
          </p:cNvCxnSpPr>
          <p:nvPr/>
        </p:nvCxnSpPr>
        <p:spPr>
          <a:xfrm flipH="1" flipV="1">
            <a:off x="3249827" y="4905142"/>
            <a:ext cx="2225819" cy="80683"/>
          </a:xfrm>
          <a:prstGeom prst="straightConnector1">
            <a:avLst/>
          </a:prstGeom>
          <a:ln>
            <a:solidFill>
              <a:schemeClr val="accent6">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90119883-4F2A-B980-26C7-328870402A2B}"/>
              </a:ext>
            </a:extLst>
          </p:cNvPr>
          <p:cNvCxnSpPr>
            <a:cxnSpLocks/>
          </p:cNvCxnSpPr>
          <p:nvPr/>
        </p:nvCxnSpPr>
        <p:spPr>
          <a:xfrm flipH="1" flipV="1">
            <a:off x="4353716" y="2559197"/>
            <a:ext cx="3374644" cy="2242753"/>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5859363C-88E3-922E-99CB-529290A57BA2}"/>
              </a:ext>
            </a:extLst>
          </p:cNvPr>
          <p:cNvCxnSpPr>
            <a:cxnSpLocks/>
            <a:stCxn id="16" idx="0"/>
          </p:cNvCxnSpPr>
          <p:nvPr/>
        </p:nvCxnSpPr>
        <p:spPr>
          <a:xfrm flipH="1" flipV="1">
            <a:off x="7479587" y="2559197"/>
            <a:ext cx="872606" cy="2040381"/>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CA652715-CFAD-15F4-AD48-6EFDFF8AB9F3}"/>
              </a:ext>
            </a:extLst>
          </p:cNvPr>
          <p:cNvCxnSpPr>
            <a:cxnSpLocks/>
            <a:stCxn id="17" idx="0"/>
          </p:cNvCxnSpPr>
          <p:nvPr/>
        </p:nvCxnSpPr>
        <p:spPr>
          <a:xfrm flipH="1" flipV="1">
            <a:off x="10419454" y="2559197"/>
            <a:ext cx="217624" cy="2036736"/>
          </a:xfrm>
          <a:prstGeom prst="straightConnector1">
            <a:avLst/>
          </a:prstGeom>
          <a:ln>
            <a:solidFill>
              <a:schemeClr val="tx1">
                <a:lumMod val="50000"/>
                <a:lumOff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F75FCA5D-EDA1-695A-1810-60D597FA5A32}"/>
              </a:ext>
            </a:extLst>
          </p:cNvPr>
          <p:cNvSpPr txBox="1"/>
          <p:nvPr/>
        </p:nvSpPr>
        <p:spPr>
          <a:xfrm>
            <a:off x="3955143" y="5567162"/>
            <a:ext cx="8147662" cy="923330"/>
          </a:xfrm>
          <a:prstGeom prst="rect">
            <a:avLst/>
          </a:prstGeom>
          <a:noFill/>
        </p:spPr>
        <p:txBody>
          <a:bodyPr wrap="square">
            <a:spAutoFit/>
          </a:bodyPr>
          <a:lstStyle/>
          <a:p>
            <a:pPr marL="285750" indent="-285750">
              <a:buFont typeface="Arial" panose="020B0604020202020204" pitchFamily="34" charset="0"/>
              <a:buChar char="•"/>
            </a:pPr>
            <a:r>
              <a:rPr lang="en-US" i="1" dirty="0"/>
              <a:t>CAMS profiles are mostly good - have never been able to evaluate aerosol profiles globally with such resolution &amp; accuracy, nor above clouds!</a:t>
            </a:r>
          </a:p>
          <a:p>
            <a:pPr marL="285750" indent="-285750">
              <a:buFont typeface="Arial" panose="020B0604020202020204" pitchFamily="34" charset="0"/>
              <a:buChar char="•"/>
            </a:pPr>
            <a:r>
              <a:rPr lang="en-US" i="1" dirty="0" err="1"/>
              <a:t>ECMWf</a:t>
            </a:r>
            <a:r>
              <a:rPr lang="en-US" i="1" dirty="0"/>
              <a:t> is working on assimilating </a:t>
            </a:r>
            <a:r>
              <a:rPr lang="en-US" i="1" dirty="0" err="1"/>
              <a:t>EarthCARE</a:t>
            </a:r>
            <a:r>
              <a:rPr lang="en-US" i="1" dirty="0"/>
              <a:t> into CAMS…</a:t>
            </a:r>
          </a:p>
        </p:txBody>
      </p:sp>
      <p:sp>
        <p:nvSpPr>
          <p:cNvPr id="3" name="TextBox 2">
            <a:extLst>
              <a:ext uri="{FF2B5EF4-FFF2-40B4-BE49-F238E27FC236}">
                <a16:creationId xmlns:a16="http://schemas.microsoft.com/office/drawing/2014/main" id="{8E7EAF69-BE97-9EA8-40F5-60CB1EDC834E}"/>
              </a:ext>
            </a:extLst>
          </p:cNvPr>
          <p:cNvSpPr txBox="1"/>
          <p:nvPr/>
        </p:nvSpPr>
        <p:spPr>
          <a:xfrm>
            <a:off x="9040168" y="6519389"/>
            <a:ext cx="3193818" cy="307777"/>
          </a:xfrm>
          <a:prstGeom prst="rect">
            <a:avLst/>
          </a:prstGeom>
          <a:noFill/>
        </p:spPr>
        <p:txBody>
          <a:bodyPr wrap="square">
            <a:spAutoFit/>
          </a:bodyPr>
          <a:lstStyle/>
          <a:p>
            <a:r>
              <a:rPr lang="en-US" sz="1400" i="1" dirty="0"/>
              <a:t>Robin Hogan, Peter Hill (ECMWF)</a:t>
            </a:r>
          </a:p>
        </p:txBody>
      </p:sp>
      <p:sp>
        <p:nvSpPr>
          <p:cNvPr id="5" name="TextBox 4">
            <a:extLst>
              <a:ext uri="{FF2B5EF4-FFF2-40B4-BE49-F238E27FC236}">
                <a16:creationId xmlns:a16="http://schemas.microsoft.com/office/drawing/2014/main" id="{93DBF665-2066-21B5-CA76-A0B1FEA47852}"/>
              </a:ext>
            </a:extLst>
          </p:cNvPr>
          <p:cNvSpPr txBox="1"/>
          <p:nvPr/>
        </p:nvSpPr>
        <p:spPr>
          <a:xfrm>
            <a:off x="4040035" y="3641957"/>
            <a:ext cx="2999808" cy="584775"/>
          </a:xfrm>
          <a:prstGeom prst="rect">
            <a:avLst/>
          </a:prstGeom>
          <a:noFill/>
        </p:spPr>
        <p:txBody>
          <a:bodyPr wrap="square" rtlCol="0">
            <a:spAutoFit/>
          </a:bodyPr>
          <a:lstStyle/>
          <a:p>
            <a:r>
              <a:rPr lang="en-US" b="1" dirty="0" err="1"/>
              <a:t>EarthCARE</a:t>
            </a:r>
            <a:endParaRPr lang="en-US" b="1" dirty="0"/>
          </a:p>
          <a:p>
            <a:r>
              <a:rPr lang="en-US" sz="1400" i="1" dirty="0"/>
              <a:t>“A-EBD”</a:t>
            </a:r>
          </a:p>
        </p:txBody>
      </p:sp>
    </p:spTree>
    <p:extLst>
      <p:ext uri="{BB962C8B-B14F-4D97-AF65-F5344CB8AC3E}">
        <p14:creationId xmlns:p14="http://schemas.microsoft.com/office/powerpoint/2010/main" val="269792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19"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583F7-41B1-D4DD-23F5-AA4BABCB5C20}"/>
              </a:ext>
            </a:extLst>
          </p:cNvPr>
          <p:cNvSpPr>
            <a:spLocks noGrp="1"/>
          </p:cNvSpPr>
          <p:nvPr>
            <p:ph type="title"/>
          </p:nvPr>
        </p:nvSpPr>
        <p:spPr/>
        <p:txBody>
          <a:bodyPr/>
          <a:lstStyle/>
          <a:p>
            <a:r>
              <a:rPr lang="en-US" dirty="0"/>
              <a:t>Next step: aerosol type</a:t>
            </a:r>
          </a:p>
        </p:txBody>
      </p:sp>
      <p:sp>
        <p:nvSpPr>
          <p:cNvPr id="4" name="Slide Number Placeholder 3">
            <a:extLst>
              <a:ext uri="{FF2B5EF4-FFF2-40B4-BE49-F238E27FC236}">
                <a16:creationId xmlns:a16="http://schemas.microsoft.com/office/drawing/2014/main" id="{9B3AE3A0-4961-8D41-1CC9-F3C887298E49}"/>
              </a:ext>
            </a:extLst>
          </p:cNvPr>
          <p:cNvSpPr>
            <a:spLocks noGrp="1"/>
          </p:cNvSpPr>
          <p:nvPr>
            <p:ph type="sldNum" sz="quarter" idx="10"/>
          </p:nvPr>
        </p:nvSpPr>
        <p:spPr/>
        <p:txBody>
          <a:bodyPr/>
          <a:lstStyle/>
          <a:p>
            <a:fld id="{6B3B0B0F-E794-1244-9699-107C60B9C23A}" type="slidenum">
              <a:rPr lang="en-US" smtClean="0"/>
              <a:pPr/>
              <a:t>21</a:t>
            </a:fld>
            <a:endParaRPr lang="en-US"/>
          </a:p>
        </p:txBody>
      </p:sp>
      <p:sp>
        <p:nvSpPr>
          <p:cNvPr id="8" name="Content Placeholder 7">
            <a:extLst>
              <a:ext uri="{FF2B5EF4-FFF2-40B4-BE49-F238E27FC236}">
                <a16:creationId xmlns:a16="http://schemas.microsoft.com/office/drawing/2014/main" id="{4D13DB2E-934C-D345-4F88-593EBA9F7A12}"/>
              </a:ext>
            </a:extLst>
          </p:cNvPr>
          <p:cNvSpPr>
            <a:spLocks noGrp="1"/>
          </p:cNvSpPr>
          <p:nvPr>
            <p:ph sz="quarter" idx="14"/>
          </p:nvPr>
        </p:nvSpPr>
        <p:spPr>
          <a:xfrm>
            <a:off x="873457" y="936000"/>
            <a:ext cx="7506268" cy="4986000"/>
          </a:xfrm>
        </p:spPr>
        <p:txBody>
          <a:bodyPr/>
          <a:lstStyle/>
          <a:p>
            <a:r>
              <a:rPr lang="en-US" dirty="0"/>
              <a:t>CAMS has seven aerosol types some with two or three size bins: potential to evaluate with </a:t>
            </a:r>
            <a:r>
              <a:rPr lang="en-US" dirty="0" err="1"/>
              <a:t>EarthCARE</a:t>
            </a:r>
            <a:r>
              <a:rPr lang="en-US" dirty="0"/>
              <a:t> aerosol classification</a:t>
            </a:r>
          </a:p>
        </p:txBody>
      </p:sp>
      <p:pic>
        <p:nvPicPr>
          <p:cNvPr id="9" name="Content Placeholder 5" descr="A graph of different colors&#10;&#10;Description automatically generated">
            <a:extLst>
              <a:ext uri="{FF2B5EF4-FFF2-40B4-BE49-F238E27FC236}">
                <a16:creationId xmlns:a16="http://schemas.microsoft.com/office/drawing/2014/main" id="{C2C356B9-D1DD-F3D6-E09B-764E17294A75}"/>
              </a:ext>
            </a:extLst>
          </p:cNvPr>
          <p:cNvPicPr>
            <a:picLocks noChangeAspect="1"/>
          </p:cNvPicPr>
          <p:nvPr/>
        </p:nvPicPr>
        <p:blipFill>
          <a:blip r:embed="rId2"/>
          <a:srcRect l="10547" t="5614" r="7118" b="5397"/>
          <a:stretch/>
        </p:blipFill>
        <p:spPr>
          <a:xfrm>
            <a:off x="1283872" y="1658712"/>
            <a:ext cx="9621079" cy="5199288"/>
          </a:xfrm>
          <a:prstGeom prst="rect">
            <a:avLst/>
          </a:prstGeom>
        </p:spPr>
      </p:pic>
      <p:sp>
        <p:nvSpPr>
          <p:cNvPr id="3" name="TextBox 2">
            <a:extLst>
              <a:ext uri="{FF2B5EF4-FFF2-40B4-BE49-F238E27FC236}">
                <a16:creationId xmlns:a16="http://schemas.microsoft.com/office/drawing/2014/main" id="{5002A92A-8B62-9BC8-7E36-DD41ECC76560}"/>
              </a:ext>
            </a:extLst>
          </p:cNvPr>
          <p:cNvSpPr txBox="1"/>
          <p:nvPr/>
        </p:nvSpPr>
        <p:spPr>
          <a:xfrm>
            <a:off x="10028825" y="52223"/>
            <a:ext cx="2105118" cy="307777"/>
          </a:xfrm>
          <a:prstGeom prst="rect">
            <a:avLst/>
          </a:prstGeom>
          <a:noFill/>
        </p:spPr>
        <p:txBody>
          <a:bodyPr wrap="square">
            <a:spAutoFit/>
          </a:bodyPr>
          <a:lstStyle/>
          <a:p>
            <a:r>
              <a:rPr lang="en-US" sz="1400" i="1" dirty="0"/>
              <a:t>Robin Hogan (ECMWF)</a:t>
            </a:r>
          </a:p>
        </p:txBody>
      </p:sp>
    </p:spTree>
    <p:extLst>
      <p:ext uri="{BB962C8B-B14F-4D97-AF65-F5344CB8AC3E}">
        <p14:creationId xmlns:p14="http://schemas.microsoft.com/office/powerpoint/2010/main" val="3733599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AA64F-D280-C7C9-76AE-A63815B2BCF4}"/>
              </a:ext>
            </a:extLst>
          </p:cNvPr>
          <p:cNvSpPr>
            <a:spLocks noGrp="1"/>
          </p:cNvSpPr>
          <p:nvPr>
            <p:ph type="title"/>
          </p:nvPr>
        </p:nvSpPr>
        <p:spPr>
          <a:xfrm>
            <a:off x="663708" y="360000"/>
            <a:ext cx="9365892" cy="369332"/>
          </a:xfrm>
        </p:spPr>
        <p:txBody>
          <a:bodyPr/>
          <a:lstStyle/>
          <a:p>
            <a:r>
              <a:rPr lang="en-US" dirty="0"/>
              <a:t>California fires: 9 January 2025</a:t>
            </a:r>
          </a:p>
        </p:txBody>
      </p:sp>
      <p:sp>
        <p:nvSpPr>
          <p:cNvPr id="3" name="Content Placeholder 2">
            <a:extLst>
              <a:ext uri="{FF2B5EF4-FFF2-40B4-BE49-F238E27FC236}">
                <a16:creationId xmlns:a16="http://schemas.microsoft.com/office/drawing/2014/main" id="{1C99B9D3-A6FE-D749-8D76-88BF9D1A5B88}"/>
              </a:ext>
            </a:extLst>
          </p:cNvPr>
          <p:cNvSpPr>
            <a:spLocks noGrp="1"/>
          </p:cNvSpPr>
          <p:nvPr>
            <p:ph sz="quarter" idx="14"/>
          </p:nvPr>
        </p:nvSpPr>
        <p:spPr>
          <a:xfrm>
            <a:off x="6361705" y="5713491"/>
            <a:ext cx="5606753" cy="810764"/>
          </a:xfrm>
        </p:spPr>
        <p:txBody>
          <a:bodyPr/>
          <a:lstStyle/>
          <a:p>
            <a:pPr marL="0" indent="0">
              <a:buNone/>
            </a:pPr>
            <a:r>
              <a:rPr lang="en-US" dirty="0"/>
              <a:t>ECMWF operational “CAMS” aerosol optical depth but only showing smoke aerosol species: organic matter + black carbon</a:t>
            </a:r>
          </a:p>
        </p:txBody>
      </p:sp>
      <p:sp>
        <p:nvSpPr>
          <p:cNvPr id="4" name="Slide Number Placeholder 3">
            <a:extLst>
              <a:ext uri="{FF2B5EF4-FFF2-40B4-BE49-F238E27FC236}">
                <a16:creationId xmlns:a16="http://schemas.microsoft.com/office/drawing/2014/main" id="{A1EAEC68-A6BA-D113-8A29-B953CCA5E67F}"/>
              </a:ext>
            </a:extLst>
          </p:cNvPr>
          <p:cNvSpPr>
            <a:spLocks noGrp="1"/>
          </p:cNvSpPr>
          <p:nvPr>
            <p:ph type="sldNum" sz="quarter" idx="10"/>
          </p:nvPr>
        </p:nvSpPr>
        <p:spPr/>
        <p:txBody>
          <a:bodyPr/>
          <a:lstStyle/>
          <a:p>
            <a:fld id="{6B3B0B0F-E794-1244-9699-107C60B9C23A}" type="slidenum">
              <a:rPr lang="en-US" smtClean="0"/>
              <a:pPr/>
              <a:t>22</a:t>
            </a:fld>
            <a:endParaRPr lang="en-US"/>
          </a:p>
        </p:txBody>
      </p:sp>
      <p:pic>
        <p:nvPicPr>
          <p:cNvPr id="8" name="Picture 7" descr="A map of a smoke cloud&#10;&#10;Description automatically generated with medium confidence">
            <a:extLst>
              <a:ext uri="{FF2B5EF4-FFF2-40B4-BE49-F238E27FC236}">
                <a16:creationId xmlns:a16="http://schemas.microsoft.com/office/drawing/2014/main" id="{FED3BC3B-C0CE-2C44-A961-741FEDBBA131}"/>
              </a:ext>
            </a:extLst>
          </p:cNvPr>
          <p:cNvPicPr>
            <a:picLocks noChangeAspect="1"/>
          </p:cNvPicPr>
          <p:nvPr/>
        </p:nvPicPr>
        <p:blipFill>
          <a:blip r:embed="rId3"/>
          <a:stretch>
            <a:fillRect/>
          </a:stretch>
        </p:blipFill>
        <p:spPr>
          <a:xfrm>
            <a:off x="6361705" y="757009"/>
            <a:ext cx="5827119" cy="4798804"/>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E98B388C-2AAE-1D8C-0891-40BF2E0C40FF}"/>
              </a:ext>
            </a:extLst>
          </p:cNvPr>
          <p:cNvPicPr>
            <a:picLocks noChangeAspect="1"/>
          </p:cNvPicPr>
          <p:nvPr/>
        </p:nvPicPr>
        <p:blipFill>
          <a:blip r:embed="rId4">
            <a:alphaModFix/>
          </a:blip>
          <a:srcRect l="26539" t="7308" r="19402" b="13707"/>
          <a:stretch/>
        </p:blipFill>
        <p:spPr>
          <a:xfrm>
            <a:off x="663706" y="936000"/>
            <a:ext cx="4863859" cy="4440823"/>
          </a:xfrm>
          <a:prstGeom prst="rect">
            <a:avLst/>
          </a:prstGeom>
        </p:spPr>
      </p:pic>
      <p:sp>
        <p:nvSpPr>
          <p:cNvPr id="9" name="Content Placeholder 2">
            <a:extLst>
              <a:ext uri="{FF2B5EF4-FFF2-40B4-BE49-F238E27FC236}">
                <a16:creationId xmlns:a16="http://schemas.microsoft.com/office/drawing/2014/main" id="{54386CA7-2957-65B4-956D-6AC266D07FB2}"/>
              </a:ext>
            </a:extLst>
          </p:cNvPr>
          <p:cNvSpPr txBox="1">
            <a:spLocks/>
          </p:cNvSpPr>
          <p:nvPr/>
        </p:nvSpPr>
        <p:spPr>
          <a:xfrm>
            <a:off x="784919" y="5713491"/>
            <a:ext cx="4621431" cy="437086"/>
          </a:xfrm>
          <a:prstGeom prst="rect">
            <a:avLst/>
          </a:prstGeom>
        </p:spPr>
        <p:txBody>
          <a:bodyPr lIns="0" tIns="0" rIns="0" bIns="0"/>
          <a:lstStyle>
            <a:lvl1pPr marL="179388" indent="-179388" algn="l" defTabSz="457200" rtl="0" eaLnBrk="1" latinLnBrk="0" hangingPunct="1">
              <a:lnSpc>
                <a:spcPts val="2200"/>
              </a:lnSpc>
              <a:spcBef>
                <a:spcPts val="1100"/>
              </a:spcBef>
              <a:buClr>
                <a:srgbClr val="064E83"/>
              </a:buClr>
              <a:buFont typeface="Arial"/>
              <a:buChar char="•"/>
              <a:defRPr sz="1800" kern="1200">
                <a:solidFill>
                  <a:schemeClr val="tx1"/>
                </a:solidFill>
                <a:latin typeface="+mn-lt"/>
                <a:ea typeface="+mn-ea"/>
                <a:cs typeface="+mn-cs"/>
              </a:defRPr>
            </a:lvl1pPr>
            <a:lvl2pPr marL="630000" indent="-270000" algn="l" defTabSz="457200" rtl="0" eaLnBrk="1" latinLnBrk="0" hangingPunct="1">
              <a:lnSpc>
                <a:spcPts val="2000"/>
              </a:lnSpc>
              <a:spcBef>
                <a:spcPts val="1000"/>
              </a:spcBef>
              <a:buClr>
                <a:srgbClr val="064E83"/>
              </a:buClr>
              <a:buFont typeface="Arial"/>
              <a:buChar char="–"/>
              <a:defRPr sz="1600" kern="1200">
                <a:solidFill>
                  <a:schemeClr val="tx1"/>
                </a:solidFill>
                <a:latin typeface="+mn-lt"/>
                <a:ea typeface="+mn-ea"/>
                <a:cs typeface="+mn-cs"/>
              </a:defRPr>
            </a:lvl2pPr>
            <a:lvl3pPr marL="990000" indent="-270000" algn="l" defTabSz="457200" rtl="0" eaLnBrk="1" latinLnBrk="0" hangingPunct="1">
              <a:lnSpc>
                <a:spcPts val="1800"/>
              </a:lnSpc>
              <a:spcBef>
                <a:spcPts val="900"/>
              </a:spcBef>
              <a:buClr>
                <a:srgbClr val="064E83"/>
              </a:buClr>
              <a:buFont typeface="Arial"/>
              <a:buChar char="•"/>
              <a:defRPr sz="1400" kern="1200">
                <a:solidFill>
                  <a:schemeClr val="tx1"/>
                </a:solidFill>
                <a:latin typeface="+mn-lt"/>
                <a:ea typeface="+mn-ea"/>
                <a:cs typeface="+mn-cs"/>
              </a:defRPr>
            </a:lvl3pPr>
            <a:lvl4pPr marL="1350000" indent="-270000" algn="l" defTabSz="457200" rtl="0" eaLnBrk="1" latinLnBrk="0" hangingPunct="1">
              <a:lnSpc>
                <a:spcPts val="1600"/>
              </a:lnSpc>
              <a:spcBef>
                <a:spcPts val="800"/>
              </a:spcBef>
              <a:buClr>
                <a:srgbClr val="064E83"/>
              </a:buClr>
              <a:buFont typeface="Arial"/>
              <a:buChar char="–"/>
              <a:defRPr sz="1200" kern="1200">
                <a:solidFill>
                  <a:schemeClr val="tx1"/>
                </a:solidFill>
                <a:latin typeface="+mn-lt"/>
                <a:ea typeface="+mn-ea"/>
                <a:cs typeface="+mn-cs"/>
              </a:defRPr>
            </a:lvl4pPr>
            <a:lvl5pPr marL="1710000" indent="-270000" algn="l" defTabSz="457200" rtl="0" eaLnBrk="1" latinLnBrk="0" hangingPunct="1">
              <a:lnSpc>
                <a:spcPts val="1400"/>
              </a:lnSpc>
              <a:spcBef>
                <a:spcPts val="700"/>
              </a:spcBef>
              <a:buClr>
                <a:srgbClr val="064E83"/>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NASA geostationary composite (17 UTC)			</a:t>
            </a:r>
          </a:p>
        </p:txBody>
      </p:sp>
      <p:sp>
        <p:nvSpPr>
          <p:cNvPr id="7" name="TextBox 6">
            <a:extLst>
              <a:ext uri="{FF2B5EF4-FFF2-40B4-BE49-F238E27FC236}">
                <a16:creationId xmlns:a16="http://schemas.microsoft.com/office/drawing/2014/main" id="{6F46EF64-8387-3DA6-2897-17405881A9F7}"/>
              </a:ext>
            </a:extLst>
          </p:cNvPr>
          <p:cNvSpPr txBox="1"/>
          <p:nvPr/>
        </p:nvSpPr>
        <p:spPr>
          <a:xfrm>
            <a:off x="10028825" y="52223"/>
            <a:ext cx="2105118" cy="307777"/>
          </a:xfrm>
          <a:prstGeom prst="rect">
            <a:avLst/>
          </a:prstGeom>
          <a:noFill/>
        </p:spPr>
        <p:txBody>
          <a:bodyPr wrap="square">
            <a:spAutoFit/>
          </a:bodyPr>
          <a:lstStyle/>
          <a:p>
            <a:r>
              <a:rPr lang="en-US" sz="1400" i="1" dirty="0"/>
              <a:t>Robin Hogan (ECMWF)</a:t>
            </a:r>
          </a:p>
        </p:txBody>
      </p:sp>
    </p:spTree>
    <p:extLst>
      <p:ext uri="{BB962C8B-B14F-4D97-AF65-F5344CB8AC3E}">
        <p14:creationId xmlns:p14="http://schemas.microsoft.com/office/powerpoint/2010/main" val="3686064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1CBC9-D2B7-C7AB-76BA-9D6A8DE6009A}"/>
              </a:ext>
            </a:extLst>
          </p:cNvPr>
          <p:cNvSpPr>
            <a:spLocks noGrp="1"/>
          </p:cNvSpPr>
          <p:nvPr>
            <p:ph type="title"/>
          </p:nvPr>
        </p:nvSpPr>
        <p:spPr>
          <a:xfrm>
            <a:off x="635870" y="247903"/>
            <a:ext cx="9538393" cy="369332"/>
          </a:xfrm>
        </p:spPr>
        <p:txBody>
          <a:bodyPr/>
          <a:lstStyle/>
          <a:p>
            <a:r>
              <a:rPr lang="en-US" dirty="0"/>
              <a:t>Comparison of </a:t>
            </a:r>
            <a:r>
              <a:rPr lang="en-US" dirty="0" err="1"/>
              <a:t>EarthCARE’s</a:t>
            </a:r>
            <a:r>
              <a:rPr lang="en-US" dirty="0"/>
              <a:t> “A-EBD” extinction product to CAMS</a:t>
            </a:r>
          </a:p>
        </p:txBody>
      </p:sp>
      <p:sp>
        <p:nvSpPr>
          <p:cNvPr id="4" name="Slide Number Placeholder 3">
            <a:extLst>
              <a:ext uri="{FF2B5EF4-FFF2-40B4-BE49-F238E27FC236}">
                <a16:creationId xmlns:a16="http://schemas.microsoft.com/office/drawing/2014/main" id="{E47E622A-A5C5-EDDD-0C9F-61ACCA857D32}"/>
              </a:ext>
            </a:extLst>
          </p:cNvPr>
          <p:cNvSpPr>
            <a:spLocks noGrp="1"/>
          </p:cNvSpPr>
          <p:nvPr>
            <p:ph type="sldNum" sz="quarter" idx="10"/>
          </p:nvPr>
        </p:nvSpPr>
        <p:spPr/>
        <p:txBody>
          <a:bodyPr/>
          <a:lstStyle/>
          <a:p>
            <a:fld id="{6B3B0B0F-E794-1244-9699-107C60B9C23A}" type="slidenum">
              <a:rPr lang="en-US" smtClean="0"/>
              <a:pPr/>
              <a:t>23</a:t>
            </a:fld>
            <a:endParaRPr lang="en-US"/>
          </a:p>
        </p:txBody>
      </p:sp>
      <p:pic>
        <p:nvPicPr>
          <p:cNvPr id="6" name="Picture 5" descr="A group of images of different colors&#10;&#10;Description automatically generated">
            <a:extLst>
              <a:ext uri="{FF2B5EF4-FFF2-40B4-BE49-F238E27FC236}">
                <a16:creationId xmlns:a16="http://schemas.microsoft.com/office/drawing/2014/main" id="{1A507891-6327-4D6D-19A6-01118512BC14}"/>
              </a:ext>
            </a:extLst>
          </p:cNvPr>
          <p:cNvPicPr>
            <a:picLocks noChangeAspect="1"/>
          </p:cNvPicPr>
          <p:nvPr/>
        </p:nvPicPr>
        <p:blipFill>
          <a:blip r:embed="rId3"/>
          <a:srcRect r="52541"/>
          <a:stretch/>
        </p:blipFill>
        <p:spPr>
          <a:xfrm>
            <a:off x="273463" y="1422400"/>
            <a:ext cx="4657892" cy="5435600"/>
          </a:xfrm>
          <a:prstGeom prst="rect">
            <a:avLst/>
          </a:prstGeom>
        </p:spPr>
      </p:pic>
      <p:pic>
        <p:nvPicPr>
          <p:cNvPr id="7" name="Picture 6" descr="A group of images of different colors&#10;&#10;Description automatically generated">
            <a:extLst>
              <a:ext uri="{FF2B5EF4-FFF2-40B4-BE49-F238E27FC236}">
                <a16:creationId xmlns:a16="http://schemas.microsoft.com/office/drawing/2014/main" id="{D14A77F0-BA54-1E62-A7FA-7A2E4FB292C5}"/>
              </a:ext>
            </a:extLst>
          </p:cNvPr>
          <p:cNvPicPr>
            <a:picLocks noChangeAspect="1"/>
          </p:cNvPicPr>
          <p:nvPr/>
        </p:nvPicPr>
        <p:blipFill>
          <a:blip r:embed="rId3"/>
          <a:srcRect l="52948" r="1" b="68763"/>
          <a:stretch/>
        </p:blipFill>
        <p:spPr>
          <a:xfrm>
            <a:off x="4789057" y="1428571"/>
            <a:ext cx="4617849" cy="1697918"/>
          </a:xfrm>
          <a:prstGeom prst="rect">
            <a:avLst/>
          </a:prstGeom>
        </p:spPr>
      </p:pic>
      <p:sp>
        <p:nvSpPr>
          <p:cNvPr id="3" name="Content Placeholder 2">
            <a:extLst>
              <a:ext uri="{FF2B5EF4-FFF2-40B4-BE49-F238E27FC236}">
                <a16:creationId xmlns:a16="http://schemas.microsoft.com/office/drawing/2014/main" id="{B6D4F630-224C-65B4-708F-B3D5CE371B32}"/>
              </a:ext>
            </a:extLst>
          </p:cNvPr>
          <p:cNvSpPr>
            <a:spLocks noGrp="1"/>
          </p:cNvSpPr>
          <p:nvPr>
            <p:ph sz="quarter" idx="14"/>
          </p:nvPr>
        </p:nvSpPr>
        <p:spPr>
          <a:xfrm>
            <a:off x="678734" y="760041"/>
            <a:ext cx="3440446" cy="883023"/>
          </a:xfrm>
        </p:spPr>
        <p:txBody>
          <a:bodyPr/>
          <a:lstStyle/>
          <a:p>
            <a:r>
              <a:rPr lang="en-US" dirty="0"/>
              <a:t>A-EBD uses HSRL capability to infer extinction very accurately</a:t>
            </a:r>
          </a:p>
        </p:txBody>
      </p:sp>
      <p:pic>
        <p:nvPicPr>
          <p:cNvPr id="8" name="Picture 7" descr="A group of images of different colors&#10;&#10;Description automatically generated">
            <a:extLst>
              <a:ext uri="{FF2B5EF4-FFF2-40B4-BE49-F238E27FC236}">
                <a16:creationId xmlns:a16="http://schemas.microsoft.com/office/drawing/2014/main" id="{A0946BA3-8868-B461-6164-72DA5866D0E0}"/>
              </a:ext>
            </a:extLst>
          </p:cNvPr>
          <p:cNvPicPr>
            <a:picLocks noChangeAspect="1"/>
          </p:cNvPicPr>
          <p:nvPr/>
        </p:nvPicPr>
        <p:blipFill>
          <a:blip r:embed="rId3"/>
          <a:srcRect l="52948" t="32767" r="1"/>
          <a:stretch/>
        </p:blipFill>
        <p:spPr>
          <a:xfrm>
            <a:off x="4802765" y="3198362"/>
            <a:ext cx="4617849" cy="3654517"/>
          </a:xfrm>
          <a:prstGeom prst="rect">
            <a:avLst/>
          </a:prstGeom>
        </p:spPr>
      </p:pic>
      <p:sp>
        <p:nvSpPr>
          <p:cNvPr id="9" name="Content Placeholder 2">
            <a:extLst>
              <a:ext uri="{FF2B5EF4-FFF2-40B4-BE49-F238E27FC236}">
                <a16:creationId xmlns:a16="http://schemas.microsoft.com/office/drawing/2014/main" id="{790623A8-2AAF-B546-D2E8-E79C84F7356C}"/>
              </a:ext>
            </a:extLst>
          </p:cNvPr>
          <p:cNvSpPr txBox="1">
            <a:spLocks/>
          </p:cNvSpPr>
          <p:nvPr/>
        </p:nvSpPr>
        <p:spPr>
          <a:xfrm>
            <a:off x="9406906" y="3694929"/>
            <a:ext cx="2775064" cy="1822440"/>
          </a:xfrm>
          <a:prstGeom prst="rect">
            <a:avLst/>
          </a:prstGeom>
        </p:spPr>
        <p:txBody>
          <a:bodyPr lIns="0" tIns="0" rIns="0" bIns="0"/>
          <a:lstStyle>
            <a:lvl1pPr marL="179388" indent="-179388" algn="l" defTabSz="457200" rtl="0" eaLnBrk="1" latinLnBrk="0" hangingPunct="1">
              <a:lnSpc>
                <a:spcPts val="2200"/>
              </a:lnSpc>
              <a:spcBef>
                <a:spcPts val="1100"/>
              </a:spcBef>
              <a:buClr>
                <a:srgbClr val="064E83"/>
              </a:buClr>
              <a:buFont typeface="Arial"/>
              <a:buChar char="•"/>
              <a:defRPr sz="1800" kern="1200">
                <a:solidFill>
                  <a:schemeClr val="tx1"/>
                </a:solidFill>
                <a:latin typeface="+mn-lt"/>
                <a:ea typeface="+mn-ea"/>
                <a:cs typeface="+mn-cs"/>
              </a:defRPr>
            </a:lvl1pPr>
            <a:lvl2pPr marL="630000" indent="-270000" algn="l" defTabSz="457200" rtl="0" eaLnBrk="1" latinLnBrk="0" hangingPunct="1">
              <a:lnSpc>
                <a:spcPts val="2000"/>
              </a:lnSpc>
              <a:spcBef>
                <a:spcPts val="1000"/>
              </a:spcBef>
              <a:buClr>
                <a:srgbClr val="064E83"/>
              </a:buClr>
              <a:buFont typeface="Arial"/>
              <a:buChar char="–"/>
              <a:defRPr sz="1600" kern="1200">
                <a:solidFill>
                  <a:schemeClr val="tx1"/>
                </a:solidFill>
                <a:latin typeface="+mn-lt"/>
                <a:ea typeface="+mn-ea"/>
                <a:cs typeface="+mn-cs"/>
              </a:defRPr>
            </a:lvl2pPr>
            <a:lvl3pPr marL="990000" indent="-270000" algn="l" defTabSz="457200" rtl="0" eaLnBrk="1" latinLnBrk="0" hangingPunct="1">
              <a:lnSpc>
                <a:spcPts val="1800"/>
              </a:lnSpc>
              <a:spcBef>
                <a:spcPts val="900"/>
              </a:spcBef>
              <a:buClr>
                <a:srgbClr val="064E83"/>
              </a:buClr>
              <a:buFont typeface="Arial"/>
              <a:buChar char="•"/>
              <a:defRPr sz="1400" kern="1200">
                <a:solidFill>
                  <a:schemeClr val="tx1"/>
                </a:solidFill>
                <a:latin typeface="+mn-lt"/>
                <a:ea typeface="+mn-ea"/>
                <a:cs typeface="+mn-cs"/>
              </a:defRPr>
            </a:lvl3pPr>
            <a:lvl4pPr marL="1350000" indent="-270000" algn="l" defTabSz="457200" rtl="0" eaLnBrk="1" latinLnBrk="0" hangingPunct="1">
              <a:lnSpc>
                <a:spcPts val="1600"/>
              </a:lnSpc>
              <a:spcBef>
                <a:spcPts val="800"/>
              </a:spcBef>
              <a:buClr>
                <a:srgbClr val="064E83"/>
              </a:buClr>
              <a:buFont typeface="Arial"/>
              <a:buChar char="–"/>
              <a:defRPr sz="1200" kern="1200">
                <a:solidFill>
                  <a:schemeClr val="tx1"/>
                </a:solidFill>
                <a:latin typeface="+mn-lt"/>
                <a:ea typeface="+mn-ea"/>
                <a:cs typeface="+mn-cs"/>
              </a:defRPr>
            </a:lvl4pPr>
            <a:lvl5pPr marL="1710000" indent="-270000" algn="l" defTabSz="457200" rtl="0" eaLnBrk="1" latinLnBrk="0" hangingPunct="1">
              <a:lnSpc>
                <a:spcPts val="1400"/>
              </a:lnSpc>
              <a:spcBef>
                <a:spcPts val="700"/>
              </a:spcBef>
              <a:buClr>
                <a:srgbClr val="064E83"/>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CAMS simulates the smoke plume but it is much too weak</a:t>
            </a:r>
          </a:p>
          <a:p>
            <a:endParaRPr lang="en-US" dirty="0"/>
          </a:p>
          <a:p>
            <a:r>
              <a:rPr lang="en-US" dirty="0"/>
              <a:t>…and is only a small contribution to the total aerosol optical depth, unlike in the </a:t>
            </a:r>
            <a:r>
              <a:rPr lang="en-US" dirty="0" err="1"/>
              <a:t>EarthCARE</a:t>
            </a:r>
            <a:r>
              <a:rPr lang="en-US" dirty="0"/>
              <a:t> observations</a:t>
            </a:r>
          </a:p>
        </p:txBody>
      </p:sp>
      <p:sp>
        <p:nvSpPr>
          <p:cNvPr id="10" name="Content Placeholder 2">
            <a:extLst>
              <a:ext uri="{FF2B5EF4-FFF2-40B4-BE49-F238E27FC236}">
                <a16:creationId xmlns:a16="http://schemas.microsoft.com/office/drawing/2014/main" id="{2115B742-6220-A4CD-47E9-3CBA22CF8046}"/>
              </a:ext>
            </a:extLst>
          </p:cNvPr>
          <p:cNvSpPr txBox="1">
            <a:spLocks/>
          </p:cNvSpPr>
          <p:nvPr/>
        </p:nvSpPr>
        <p:spPr>
          <a:xfrm>
            <a:off x="9322151" y="1348183"/>
            <a:ext cx="2775064" cy="1822440"/>
          </a:xfrm>
          <a:prstGeom prst="rect">
            <a:avLst/>
          </a:prstGeom>
        </p:spPr>
        <p:txBody>
          <a:bodyPr lIns="0" tIns="0" rIns="0" bIns="0"/>
          <a:lstStyle>
            <a:lvl1pPr marL="179388" indent="-179388" algn="l" defTabSz="457200" rtl="0" eaLnBrk="1" latinLnBrk="0" hangingPunct="1">
              <a:lnSpc>
                <a:spcPts val="2200"/>
              </a:lnSpc>
              <a:spcBef>
                <a:spcPts val="1100"/>
              </a:spcBef>
              <a:buClr>
                <a:srgbClr val="064E83"/>
              </a:buClr>
              <a:buFont typeface="Arial"/>
              <a:buChar char="•"/>
              <a:defRPr sz="1800" kern="1200">
                <a:solidFill>
                  <a:schemeClr val="tx1"/>
                </a:solidFill>
                <a:latin typeface="+mn-lt"/>
                <a:ea typeface="+mn-ea"/>
                <a:cs typeface="+mn-cs"/>
              </a:defRPr>
            </a:lvl1pPr>
            <a:lvl2pPr marL="630000" indent="-270000" algn="l" defTabSz="457200" rtl="0" eaLnBrk="1" latinLnBrk="0" hangingPunct="1">
              <a:lnSpc>
                <a:spcPts val="2000"/>
              </a:lnSpc>
              <a:spcBef>
                <a:spcPts val="1000"/>
              </a:spcBef>
              <a:buClr>
                <a:srgbClr val="064E83"/>
              </a:buClr>
              <a:buFont typeface="Arial"/>
              <a:buChar char="–"/>
              <a:defRPr sz="1600" kern="1200">
                <a:solidFill>
                  <a:schemeClr val="tx1"/>
                </a:solidFill>
                <a:latin typeface="+mn-lt"/>
                <a:ea typeface="+mn-ea"/>
                <a:cs typeface="+mn-cs"/>
              </a:defRPr>
            </a:lvl2pPr>
            <a:lvl3pPr marL="990000" indent="-270000" algn="l" defTabSz="457200" rtl="0" eaLnBrk="1" latinLnBrk="0" hangingPunct="1">
              <a:lnSpc>
                <a:spcPts val="1800"/>
              </a:lnSpc>
              <a:spcBef>
                <a:spcPts val="900"/>
              </a:spcBef>
              <a:buClr>
                <a:srgbClr val="064E83"/>
              </a:buClr>
              <a:buFont typeface="Arial"/>
              <a:buChar char="•"/>
              <a:defRPr sz="1400" kern="1200">
                <a:solidFill>
                  <a:schemeClr val="tx1"/>
                </a:solidFill>
                <a:latin typeface="+mn-lt"/>
                <a:ea typeface="+mn-ea"/>
                <a:cs typeface="+mn-cs"/>
              </a:defRPr>
            </a:lvl3pPr>
            <a:lvl4pPr marL="1350000" indent="-270000" algn="l" defTabSz="457200" rtl="0" eaLnBrk="1" latinLnBrk="0" hangingPunct="1">
              <a:lnSpc>
                <a:spcPts val="1600"/>
              </a:lnSpc>
              <a:spcBef>
                <a:spcPts val="800"/>
              </a:spcBef>
              <a:buClr>
                <a:srgbClr val="064E83"/>
              </a:buClr>
              <a:buFont typeface="Arial"/>
              <a:buChar char="–"/>
              <a:defRPr sz="1200" kern="1200">
                <a:solidFill>
                  <a:schemeClr val="tx1"/>
                </a:solidFill>
                <a:latin typeface="+mn-lt"/>
                <a:ea typeface="+mn-ea"/>
                <a:cs typeface="+mn-cs"/>
              </a:defRPr>
            </a:lvl4pPr>
            <a:lvl5pPr marL="1710000" indent="-270000" algn="l" defTabSz="457200" rtl="0" eaLnBrk="1" latinLnBrk="0" hangingPunct="1">
              <a:lnSpc>
                <a:spcPts val="1400"/>
              </a:lnSpc>
              <a:spcBef>
                <a:spcPts val="700"/>
              </a:spcBef>
              <a:buClr>
                <a:srgbClr val="064E83"/>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A-EBD infers smoke optical depth up to 1</a:t>
            </a:r>
          </a:p>
          <a:p>
            <a:r>
              <a:rPr lang="en-US" dirty="0">
                <a:solidFill>
                  <a:srgbClr val="FF0000"/>
                </a:solidFill>
              </a:rPr>
              <a:t>CAMS optical depth dominated by background species like sea salt</a:t>
            </a:r>
          </a:p>
        </p:txBody>
      </p:sp>
      <p:sp>
        <p:nvSpPr>
          <p:cNvPr id="11" name="Left-right Arrow 10">
            <a:extLst>
              <a:ext uri="{FF2B5EF4-FFF2-40B4-BE49-F238E27FC236}">
                <a16:creationId xmlns:a16="http://schemas.microsoft.com/office/drawing/2014/main" id="{BDB925A4-954E-6E57-E8CC-FD745B79D980}"/>
              </a:ext>
            </a:extLst>
          </p:cNvPr>
          <p:cNvSpPr/>
          <p:nvPr/>
        </p:nvSpPr>
        <p:spPr>
          <a:xfrm>
            <a:off x="3794400" y="5586003"/>
            <a:ext cx="1706287" cy="428625"/>
          </a:xfrm>
          <a:prstGeom prst="leftRightArrow">
            <a:avLst>
              <a:gd name="adj1" fmla="val 43333"/>
              <a:gd name="adj2" fmla="val 500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120987F-326B-7E85-ABB7-3CD1B669101E}"/>
              </a:ext>
            </a:extLst>
          </p:cNvPr>
          <p:cNvSpPr txBox="1"/>
          <p:nvPr/>
        </p:nvSpPr>
        <p:spPr>
          <a:xfrm>
            <a:off x="9899374" y="52223"/>
            <a:ext cx="2234569" cy="523220"/>
          </a:xfrm>
          <a:prstGeom prst="rect">
            <a:avLst/>
          </a:prstGeom>
          <a:noFill/>
        </p:spPr>
        <p:txBody>
          <a:bodyPr wrap="square">
            <a:spAutoFit/>
          </a:bodyPr>
          <a:lstStyle/>
          <a:p>
            <a:r>
              <a:rPr lang="en-US" sz="1400" i="1" dirty="0"/>
              <a:t>Robin Hogan (ECMWF), David Donovan (KNMI)</a:t>
            </a:r>
          </a:p>
        </p:txBody>
      </p:sp>
    </p:spTree>
    <p:extLst>
      <p:ext uri="{BB962C8B-B14F-4D97-AF65-F5344CB8AC3E}">
        <p14:creationId xmlns:p14="http://schemas.microsoft.com/office/powerpoint/2010/main" val="118130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55"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9C046B-4D91-8A74-A234-F2848E4E14E1}"/>
              </a:ext>
            </a:extLst>
          </p:cNvPr>
          <p:cNvSpPr>
            <a:spLocks noGrp="1"/>
          </p:cNvSpPr>
          <p:nvPr>
            <p:ph sz="quarter" idx="14"/>
          </p:nvPr>
        </p:nvSpPr>
        <p:spPr>
          <a:xfrm>
            <a:off x="9745268" y="3320050"/>
            <a:ext cx="2205667" cy="2899502"/>
          </a:xfrm>
        </p:spPr>
        <p:txBody>
          <a:bodyPr/>
          <a:lstStyle/>
          <a:p>
            <a:r>
              <a:rPr lang="en-US" dirty="0"/>
              <a:t>Better fit to reflectivity using new ice sublimation scheme </a:t>
            </a:r>
          </a:p>
          <a:p>
            <a:r>
              <a:rPr lang="en-US" dirty="0"/>
              <a:t>Potential to improve snow </a:t>
            </a:r>
            <a:r>
              <a:rPr lang="en-US" dirty="0" err="1"/>
              <a:t>fallspeed</a:t>
            </a:r>
            <a:r>
              <a:rPr lang="en-US" dirty="0"/>
              <a:t> representation using Doppler observations</a:t>
            </a:r>
          </a:p>
        </p:txBody>
      </p:sp>
      <p:sp>
        <p:nvSpPr>
          <p:cNvPr id="4" name="Slide Number Placeholder 3">
            <a:extLst>
              <a:ext uri="{FF2B5EF4-FFF2-40B4-BE49-F238E27FC236}">
                <a16:creationId xmlns:a16="http://schemas.microsoft.com/office/drawing/2014/main" id="{AC20D5A3-0844-6367-AD19-02B86C429907}"/>
              </a:ext>
            </a:extLst>
          </p:cNvPr>
          <p:cNvSpPr>
            <a:spLocks noGrp="1"/>
          </p:cNvSpPr>
          <p:nvPr>
            <p:ph type="sldNum" sz="quarter" idx="10"/>
          </p:nvPr>
        </p:nvSpPr>
        <p:spPr/>
        <p:txBody>
          <a:bodyPr/>
          <a:lstStyle/>
          <a:p>
            <a:fld id="{6B3B0B0F-E794-1244-9699-107C60B9C23A}" type="slidenum">
              <a:rPr lang="en-US" smtClean="0"/>
              <a:pPr/>
              <a:t>24</a:t>
            </a:fld>
            <a:endParaRPr lang="en-US"/>
          </a:p>
        </p:txBody>
      </p:sp>
      <p:pic>
        <p:nvPicPr>
          <p:cNvPr id="5" name="Picture 4" descr="A screenshot of a graph&#10;&#10;Description automatically generated">
            <a:extLst>
              <a:ext uri="{FF2B5EF4-FFF2-40B4-BE49-F238E27FC236}">
                <a16:creationId xmlns:a16="http://schemas.microsoft.com/office/drawing/2014/main" id="{FBEEE8B1-B711-FC69-FDD1-CB07C2DC522D}"/>
              </a:ext>
            </a:extLst>
          </p:cNvPr>
          <p:cNvPicPr>
            <a:picLocks noChangeAspect="1"/>
          </p:cNvPicPr>
          <p:nvPr/>
        </p:nvPicPr>
        <p:blipFill>
          <a:blip r:embed="rId2"/>
          <a:stretch>
            <a:fillRect/>
          </a:stretch>
        </p:blipFill>
        <p:spPr>
          <a:xfrm>
            <a:off x="237890" y="594905"/>
            <a:ext cx="4897295" cy="6074787"/>
          </a:xfrm>
          <a:prstGeom prst="rect">
            <a:avLst/>
          </a:prstGeom>
        </p:spPr>
      </p:pic>
      <p:pic>
        <p:nvPicPr>
          <p:cNvPr id="6" name="Picture 5" descr="A group of images of different colors&#10;&#10;Description automatically generated with medium confidence">
            <a:extLst>
              <a:ext uri="{FF2B5EF4-FFF2-40B4-BE49-F238E27FC236}">
                <a16:creationId xmlns:a16="http://schemas.microsoft.com/office/drawing/2014/main" id="{CD5654E0-A9A9-C2FC-72F7-00CA81852EE8}"/>
              </a:ext>
            </a:extLst>
          </p:cNvPr>
          <p:cNvPicPr>
            <a:picLocks noChangeAspect="1"/>
          </p:cNvPicPr>
          <p:nvPr/>
        </p:nvPicPr>
        <p:blipFill>
          <a:blip r:embed="rId3"/>
          <a:stretch>
            <a:fillRect/>
          </a:stretch>
        </p:blipFill>
        <p:spPr>
          <a:xfrm>
            <a:off x="5059004" y="594905"/>
            <a:ext cx="4686264" cy="6074787"/>
          </a:xfrm>
          <a:prstGeom prst="rect">
            <a:avLst/>
          </a:prstGeom>
        </p:spPr>
      </p:pic>
      <p:pic>
        <p:nvPicPr>
          <p:cNvPr id="7" name="Picture 6" descr="A globe with a red line and a red line&#10;&#10;Description automatically generated">
            <a:extLst>
              <a:ext uri="{FF2B5EF4-FFF2-40B4-BE49-F238E27FC236}">
                <a16:creationId xmlns:a16="http://schemas.microsoft.com/office/drawing/2014/main" id="{C47C3F14-657B-7EFE-14E1-375FE3F99D8E}"/>
              </a:ext>
            </a:extLst>
          </p:cNvPr>
          <p:cNvPicPr>
            <a:picLocks noChangeAspect="1"/>
          </p:cNvPicPr>
          <p:nvPr/>
        </p:nvPicPr>
        <p:blipFill>
          <a:blip r:embed="rId4"/>
          <a:stretch>
            <a:fillRect/>
          </a:stretch>
        </p:blipFill>
        <p:spPr>
          <a:xfrm>
            <a:off x="9497126" y="819682"/>
            <a:ext cx="2691699" cy="2221921"/>
          </a:xfrm>
          <a:prstGeom prst="rect">
            <a:avLst/>
          </a:prstGeom>
        </p:spPr>
      </p:pic>
      <p:sp>
        <p:nvSpPr>
          <p:cNvPr id="2" name="Title 1">
            <a:extLst>
              <a:ext uri="{FF2B5EF4-FFF2-40B4-BE49-F238E27FC236}">
                <a16:creationId xmlns:a16="http://schemas.microsoft.com/office/drawing/2014/main" id="{6BE95C3B-C268-EBE2-5DEA-67CDBAD3811D}"/>
              </a:ext>
            </a:extLst>
          </p:cNvPr>
          <p:cNvSpPr>
            <a:spLocks noGrp="1"/>
          </p:cNvSpPr>
          <p:nvPr>
            <p:ph type="title"/>
          </p:nvPr>
        </p:nvSpPr>
        <p:spPr>
          <a:xfrm>
            <a:off x="747486" y="360000"/>
            <a:ext cx="10697028" cy="369332"/>
          </a:xfrm>
        </p:spPr>
        <p:txBody>
          <a:bodyPr/>
          <a:lstStyle/>
          <a:p>
            <a:r>
              <a:rPr lang="en-US" dirty="0"/>
              <a:t>Using </a:t>
            </a:r>
            <a:r>
              <a:rPr lang="en-US" dirty="0" err="1"/>
              <a:t>EarthCARE</a:t>
            </a:r>
            <a:r>
              <a:rPr lang="en-US" dirty="0"/>
              <a:t> to improve microphysical processes in the ECMWF model</a:t>
            </a:r>
          </a:p>
        </p:txBody>
      </p:sp>
      <p:sp>
        <p:nvSpPr>
          <p:cNvPr id="8" name="Rectangle 7">
            <a:extLst>
              <a:ext uri="{FF2B5EF4-FFF2-40B4-BE49-F238E27FC236}">
                <a16:creationId xmlns:a16="http://schemas.microsoft.com/office/drawing/2014/main" id="{8527A18C-A8C2-623A-7D5A-3FF17A14F68D}"/>
              </a:ext>
            </a:extLst>
          </p:cNvPr>
          <p:cNvSpPr/>
          <p:nvPr/>
        </p:nvSpPr>
        <p:spPr>
          <a:xfrm>
            <a:off x="915232" y="1080182"/>
            <a:ext cx="1776984" cy="6160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99">
              <a:solidFill>
                <a:srgbClr val="FF0000"/>
              </a:solidFill>
            </a:endParaRPr>
          </a:p>
        </p:txBody>
      </p:sp>
      <p:sp>
        <p:nvSpPr>
          <p:cNvPr id="9" name="Rectangle 8">
            <a:extLst>
              <a:ext uri="{FF2B5EF4-FFF2-40B4-BE49-F238E27FC236}">
                <a16:creationId xmlns:a16="http://schemas.microsoft.com/office/drawing/2014/main" id="{6E2D9345-9EAA-DF38-CFCF-6FC646B9AE7F}"/>
              </a:ext>
            </a:extLst>
          </p:cNvPr>
          <p:cNvSpPr/>
          <p:nvPr/>
        </p:nvSpPr>
        <p:spPr>
          <a:xfrm>
            <a:off x="915231" y="2511043"/>
            <a:ext cx="1776983" cy="6160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99">
              <a:solidFill>
                <a:srgbClr val="FF0000"/>
              </a:solidFill>
            </a:endParaRPr>
          </a:p>
        </p:txBody>
      </p:sp>
      <p:sp>
        <p:nvSpPr>
          <p:cNvPr id="10" name="Rectangle 9">
            <a:extLst>
              <a:ext uri="{FF2B5EF4-FFF2-40B4-BE49-F238E27FC236}">
                <a16:creationId xmlns:a16="http://schemas.microsoft.com/office/drawing/2014/main" id="{858C93ED-6041-31E9-9EA8-955670DACCE3}"/>
              </a:ext>
            </a:extLst>
          </p:cNvPr>
          <p:cNvSpPr/>
          <p:nvPr/>
        </p:nvSpPr>
        <p:spPr>
          <a:xfrm>
            <a:off x="915231" y="3952197"/>
            <a:ext cx="1776983" cy="6160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99">
              <a:solidFill>
                <a:srgbClr val="FF0000"/>
              </a:solidFill>
            </a:endParaRPr>
          </a:p>
        </p:txBody>
      </p:sp>
      <p:sp>
        <p:nvSpPr>
          <p:cNvPr id="11" name="Rectangle 10">
            <a:extLst>
              <a:ext uri="{FF2B5EF4-FFF2-40B4-BE49-F238E27FC236}">
                <a16:creationId xmlns:a16="http://schemas.microsoft.com/office/drawing/2014/main" id="{D097BA06-8C2A-8959-AA76-523C58A44256}"/>
              </a:ext>
            </a:extLst>
          </p:cNvPr>
          <p:cNvSpPr/>
          <p:nvPr/>
        </p:nvSpPr>
        <p:spPr>
          <a:xfrm>
            <a:off x="915231" y="5459962"/>
            <a:ext cx="1776982" cy="6160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99">
              <a:solidFill>
                <a:srgbClr val="FF0000"/>
              </a:solidFill>
            </a:endParaRPr>
          </a:p>
        </p:txBody>
      </p:sp>
      <p:sp>
        <p:nvSpPr>
          <p:cNvPr id="12" name="TextBox 11">
            <a:extLst>
              <a:ext uri="{FF2B5EF4-FFF2-40B4-BE49-F238E27FC236}">
                <a16:creationId xmlns:a16="http://schemas.microsoft.com/office/drawing/2014/main" id="{2595E000-5A62-CAE6-2790-161041CDBDBE}"/>
              </a:ext>
            </a:extLst>
          </p:cNvPr>
          <p:cNvSpPr txBox="1"/>
          <p:nvPr/>
        </p:nvSpPr>
        <p:spPr>
          <a:xfrm>
            <a:off x="6662058" y="6537703"/>
            <a:ext cx="5629964" cy="307777"/>
          </a:xfrm>
          <a:prstGeom prst="rect">
            <a:avLst/>
          </a:prstGeom>
          <a:noFill/>
        </p:spPr>
        <p:txBody>
          <a:bodyPr wrap="square">
            <a:spAutoFit/>
          </a:bodyPr>
          <a:lstStyle/>
          <a:p>
            <a:r>
              <a:rPr lang="en-US" sz="1400" i="1" dirty="0"/>
              <a:t>Rebecca Murray-Watson, Richard Forbes, Mark Fielding (ECMWF)</a:t>
            </a:r>
          </a:p>
        </p:txBody>
      </p:sp>
    </p:spTree>
    <p:extLst>
      <p:ext uri="{BB962C8B-B14F-4D97-AF65-F5344CB8AC3E}">
        <p14:creationId xmlns:p14="http://schemas.microsoft.com/office/powerpoint/2010/main" val="828088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Picture 4" descr="A close-up of a planet&#10;&#10;Description automatically generated">
            <a:extLst>
              <a:ext uri="{FF2B5EF4-FFF2-40B4-BE49-F238E27FC236}">
                <a16:creationId xmlns:a16="http://schemas.microsoft.com/office/drawing/2014/main" id="{8747D7C8-7CEA-7BD0-BDCE-0991EB20FE91}"/>
              </a:ext>
            </a:extLst>
          </p:cNvPr>
          <p:cNvPicPr>
            <a:picLocks noChangeAspect="1"/>
          </p:cNvPicPr>
          <p:nvPr/>
        </p:nvPicPr>
        <p:blipFill rotWithShape="1">
          <a:blip r:embed="rId2"/>
          <a:srcRect l="3642" t="19868" r="42775" b="7669"/>
          <a:stretch/>
        </p:blipFill>
        <p:spPr>
          <a:xfrm rot="19074228">
            <a:off x="119760" y="1727225"/>
            <a:ext cx="5095835" cy="4986961"/>
          </a:xfrm>
          <a:prstGeom prst="rect">
            <a:avLst/>
          </a:prstGeom>
        </p:spPr>
      </p:pic>
      <p:pic>
        <p:nvPicPr>
          <p:cNvPr id="7" name="Picture 6" descr="A close-up of a screen&#10;&#10;Description automatically generated">
            <a:extLst>
              <a:ext uri="{FF2B5EF4-FFF2-40B4-BE49-F238E27FC236}">
                <a16:creationId xmlns:a16="http://schemas.microsoft.com/office/drawing/2014/main" id="{A1CA63F9-5836-829D-0872-A3F2951D8F45}"/>
              </a:ext>
            </a:extLst>
          </p:cNvPr>
          <p:cNvPicPr>
            <a:picLocks noChangeAspect="1"/>
          </p:cNvPicPr>
          <p:nvPr/>
        </p:nvPicPr>
        <p:blipFill rotWithShape="1">
          <a:blip r:embed="rId3"/>
          <a:srcRect l="29632" t="8615" r="38148" b="58570"/>
          <a:stretch/>
        </p:blipFill>
        <p:spPr>
          <a:xfrm>
            <a:off x="5751723" y="1113262"/>
            <a:ext cx="5552730" cy="1850372"/>
          </a:xfrm>
          <a:prstGeom prst="rect">
            <a:avLst/>
          </a:prstGeom>
          <a:noFill/>
          <a:ln w="12700">
            <a:solidFill>
              <a:schemeClr val="tx1"/>
            </a:solidFill>
          </a:ln>
        </p:spPr>
      </p:pic>
      <p:pic>
        <p:nvPicPr>
          <p:cNvPr id="8" name="Picture 7" descr="A close-up of a screen&#10;&#10;Description automatically generated">
            <a:extLst>
              <a:ext uri="{FF2B5EF4-FFF2-40B4-BE49-F238E27FC236}">
                <a16:creationId xmlns:a16="http://schemas.microsoft.com/office/drawing/2014/main" id="{876EFE95-2A84-B7A1-166B-A76681A75A94}"/>
              </a:ext>
            </a:extLst>
          </p:cNvPr>
          <p:cNvPicPr>
            <a:picLocks noChangeAspect="1"/>
          </p:cNvPicPr>
          <p:nvPr/>
        </p:nvPicPr>
        <p:blipFill rotWithShape="1">
          <a:blip r:embed="rId3"/>
          <a:srcRect l="87710" r="9347" b="55032"/>
          <a:stretch/>
        </p:blipFill>
        <p:spPr>
          <a:xfrm>
            <a:off x="11424053" y="688618"/>
            <a:ext cx="492525" cy="2462692"/>
          </a:xfrm>
          <a:prstGeom prst="rect">
            <a:avLst/>
          </a:prstGeom>
          <a:noFill/>
        </p:spPr>
      </p:pic>
      <p:sp>
        <p:nvSpPr>
          <p:cNvPr id="13" name="TextBox 12">
            <a:extLst>
              <a:ext uri="{FF2B5EF4-FFF2-40B4-BE49-F238E27FC236}">
                <a16:creationId xmlns:a16="http://schemas.microsoft.com/office/drawing/2014/main" id="{4617B711-F934-E465-9A08-20F5E5DBCEF0}"/>
              </a:ext>
            </a:extLst>
          </p:cNvPr>
          <p:cNvSpPr txBox="1"/>
          <p:nvPr/>
        </p:nvSpPr>
        <p:spPr>
          <a:xfrm>
            <a:off x="11304453" y="720250"/>
            <a:ext cx="642143" cy="369332"/>
          </a:xfrm>
          <a:prstGeom prst="rect">
            <a:avLst/>
          </a:prstGeom>
          <a:noFill/>
        </p:spPr>
        <p:txBody>
          <a:bodyPr wrap="square">
            <a:spAutoFit/>
          </a:bodyPr>
          <a:lstStyle/>
          <a:p>
            <a:r>
              <a:rPr lang="en-US"/>
              <a:t>m/s</a:t>
            </a:r>
          </a:p>
        </p:txBody>
      </p:sp>
      <p:cxnSp>
        <p:nvCxnSpPr>
          <p:cNvPr id="15" name="Straight Arrow Connector 14">
            <a:extLst>
              <a:ext uri="{FF2B5EF4-FFF2-40B4-BE49-F238E27FC236}">
                <a16:creationId xmlns:a16="http://schemas.microsoft.com/office/drawing/2014/main" id="{931B4316-90CA-E314-CFA5-226C78234929}"/>
              </a:ext>
            </a:extLst>
          </p:cNvPr>
          <p:cNvCxnSpPr>
            <a:cxnSpLocks/>
          </p:cNvCxnSpPr>
          <p:nvPr/>
        </p:nvCxnSpPr>
        <p:spPr>
          <a:xfrm>
            <a:off x="5593103" y="4145985"/>
            <a:ext cx="0" cy="1487523"/>
          </a:xfrm>
          <a:prstGeom prst="straightConnector1">
            <a:avLst/>
          </a:prstGeom>
          <a:noFill/>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9ABCC56-C113-0099-F3C4-09915A2ED460}"/>
              </a:ext>
            </a:extLst>
          </p:cNvPr>
          <p:cNvCxnSpPr>
            <a:cxnSpLocks/>
          </p:cNvCxnSpPr>
          <p:nvPr/>
        </p:nvCxnSpPr>
        <p:spPr>
          <a:xfrm flipH="1">
            <a:off x="6866830" y="5772139"/>
            <a:ext cx="3059181" cy="0"/>
          </a:xfrm>
          <a:prstGeom prst="straightConnector1">
            <a:avLst/>
          </a:prstGeom>
          <a:noFill/>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58435925-D071-C4DF-BCE1-644A90A4FBC4}"/>
              </a:ext>
            </a:extLst>
          </p:cNvPr>
          <p:cNvSpPr txBox="1"/>
          <p:nvPr/>
        </p:nvSpPr>
        <p:spPr>
          <a:xfrm rot="16200000">
            <a:off x="5014672" y="4640268"/>
            <a:ext cx="849086" cy="307777"/>
          </a:xfrm>
          <a:prstGeom prst="rect">
            <a:avLst/>
          </a:prstGeom>
          <a:noFill/>
        </p:spPr>
        <p:txBody>
          <a:bodyPr wrap="square">
            <a:spAutoFit/>
          </a:bodyPr>
          <a:lstStyle/>
          <a:p>
            <a:r>
              <a:rPr lang="en-US" sz="1400"/>
              <a:t>10 km</a:t>
            </a:r>
          </a:p>
        </p:txBody>
      </p:sp>
      <p:sp>
        <p:nvSpPr>
          <p:cNvPr id="21" name="TextBox 20">
            <a:extLst>
              <a:ext uri="{FF2B5EF4-FFF2-40B4-BE49-F238E27FC236}">
                <a16:creationId xmlns:a16="http://schemas.microsoft.com/office/drawing/2014/main" id="{4F26B5C2-305F-5E5D-7138-C96AF47D03B9}"/>
              </a:ext>
            </a:extLst>
          </p:cNvPr>
          <p:cNvSpPr txBox="1"/>
          <p:nvPr/>
        </p:nvSpPr>
        <p:spPr>
          <a:xfrm>
            <a:off x="7862083" y="5733960"/>
            <a:ext cx="964872" cy="307777"/>
          </a:xfrm>
          <a:prstGeom prst="rect">
            <a:avLst/>
          </a:prstGeom>
          <a:noFill/>
        </p:spPr>
        <p:txBody>
          <a:bodyPr wrap="square">
            <a:spAutoFit/>
          </a:bodyPr>
          <a:lstStyle/>
          <a:p>
            <a:r>
              <a:rPr lang="en-US" sz="1400"/>
              <a:t>1000 km</a:t>
            </a:r>
          </a:p>
        </p:txBody>
      </p:sp>
      <p:sp>
        <p:nvSpPr>
          <p:cNvPr id="42" name="TextBox 41">
            <a:extLst>
              <a:ext uri="{FF2B5EF4-FFF2-40B4-BE49-F238E27FC236}">
                <a16:creationId xmlns:a16="http://schemas.microsoft.com/office/drawing/2014/main" id="{3DAEF5C8-802F-633E-DCB3-90CD680B240A}"/>
              </a:ext>
            </a:extLst>
          </p:cNvPr>
          <p:cNvSpPr txBox="1"/>
          <p:nvPr/>
        </p:nvSpPr>
        <p:spPr>
          <a:xfrm>
            <a:off x="5659080" y="752599"/>
            <a:ext cx="4775039" cy="369332"/>
          </a:xfrm>
          <a:prstGeom prst="rect">
            <a:avLst/>
          </a:prstGeom>
          <a:noFill/>
        </p:spPr>
        <p:txBody>
          <a:bodyPr wrap="square">
            <a:spAutoFit/>
          </a:bodyPr>
          <a:lstStyle/>
          <a:p>
            <a:r>
              <a:rPr lang="en-US"/>
              <a:t>GEM (250-m resolution)</a:t>
            </a:r>
          </a:p>
        </p:txBody>
      </p:sp>
      <p:sp>
        <p:nvSpPr>
          <p:cNvPr id="2" name="Title 1">
            <a:extLst>
              <a:ext uri="{FF2B5EF4-FFF2-40B4-BE49-F238E27FC236}">
                <a16:creationId xmlns:a16="http://schemas.microsoft.com/office/drawing/2014/main" id="{2F294C28-5E72-9658-1003-A11DA16CB64F}"/>
              </a:ext>
            </a:extLst>
          </p:cNvPr>
          <p:cNvSpPr>
            <a:spLocks noGrp="1"/>
          </p:cNvSpPr>
          <p:nvPr>
            <p:ph type="title"/>
          </p:nvPr>
        </p:nvSpPr>
        <p:spPr>
          <a:xfrm>
            <a:off x="751114" y="360000"/>
            <a:ext cx="10831286" cy="369332"/>
          </a:xfrm>
        </p:spPr>
        <p:txBody>
          <a:bodyPr/>
          <a:lstStyle/>
          <a:p>
            <a:r>
              <a:rPr lang="en-US" sz="2800" b="1"/>
              <a:t>Simulated Doppler fall speeds in a tropical storm</a:t>
            </a:r>
          </a:p>
        </p:txBody>
      </p:sp>
      <p:sp>
        <p:nvSpPr>
          <p:cNvPr id="9" name="TextBox 8">
            <a:extLst>
              <a:ext uri="{FF2B5EF4-FFF2-40B4-BE49-F238E27FC236}">
                <a16:creationId xmlns:a16="http://schemas.microsoft.com/office/drawing/2014/main" id="{9BDF7CB2-3D14-E7AB-0D33-7E676DEF83D5}"/>
              </a:ext>
            </a:extLst>
          </p:cNvPr>
          <p:cNvSpPr txBox="1"/>
          <p:nvPr/>
        </p:nvSpPr>
        <p:spPr>
          <a:xfrm>
            <a:off x="9074735" y="3139631"/>
            <a:ext cx="2762295" cy="369332"/>
          </a:xfrm>
          <a:prstGeom prst="rect">
            <a:avLst/>
          </a:prstGeom>
          <a:noFill/>
        </p:spPr>
        <p:txBody>
          <a:bodyPr wrap="none" rtlCol="0">
            <a:spAutoFit/>
          </a:bodyPr>
          <a:lstStyle/>
          <a:p>
            <a:r>
              <a:rPr lang="en-US" b="1">
                <a:solidFill>
                  <a:srgbClr val="C00000"/>
                </a:solidFill>
              </a:rPr>
              <a:t>Rain falls at 3 or 4 m/s?</a:t>
            </a:r>
          </a:p>
        </p:txBody>
      </p:sp>
      <p:sp>
        <p:nvSpPr>
          <p:cNvPr id="10" name="TextBox 9">
            <a:extLst>
              <a:ext uri="{FF2B5EF4-FFF2-40B4-BE49-F238E27FC236}">
                <a16:creationId xmlns:a16="http://schemas.microsoft.com/office/drawing/2014/main" id="{2219219A-1016-3F89-26C0-9C0D498BDFE8}"/>
              </a:ext>
            </a:extLst>
          </p:cNvPr>
          <p:cNvSpPr txBox="1"/>
          <p:nvPr/>
        </p:nvSpPr>
        <p:spPr>
          <a:xfrm>
            <a:off x="5780936" y="3139631"/>
            <a:ext cx="2877711" cy="369332"/>
          </a:xfrm>
          <a:prstGeom prst="rect">
            <a:avLst/>
          </a:prstGeom>
          <a:noFill/>
        </p:spPr>
        <p:txBody>
          <a:bodyPr wrap="none" rtlCol="0">
            <a:spAutoFit/>
          </a:bodyPr>
          <a:lstStyle/>
          <a:p>
            <a:r>
              <a:rPr lang="en-US" b="1">
                <a:solidFill>
                  <a:srgbClr val="92D050"/>
                </a:solidFill>
              </a:rPr>
              <a:t>Snow falls at 1 or 2 m/s?</a:t>
            </a:r>
          </a:p>
        </p:txBody>
      </p:sp>
      <p:sp>
        <p:nvSpPr>
          <p:cNvPr id="11" name="TextBox 10">
            <a:extLst>
              <a:ext uri="{FF2B5EF4-FFF2-40B4-BE49-F238E27FC236}">
                <a16:creationId xmlns:a16="http://schemas.microsoft.com/office/drawing/2014/main" id="{8778FC92-99F9-716C-896E-A02DA99ADC2F}"/>
              </a:ext>
            </a:extLst>
          </p:cNvPr>
          <p:cNvSpPr txBox="1"/>
          <p:nvPr/>
        </p:nvSpPr>
        <p:spPr>
          <a:xfrm>
            <a:off x="9081120" y="249845"/>
            <a:ext cx="2276077" cy="646331"/>
          </a:xfrm>
          <a:prstGeom prst="rect">
            <a:avLst/>
          </a:prstGeom>
          <a:noFill/>
        </p:spPr>
        <p:txBody>
          <a:bodyPr wrap="square" rtlCol="0">
            <a:spAutoFit/>
          </a:bodyPr>
          <a:lstStyle/>
          <a:p>
            <a:pPr algn="ctr"/>
            <a:r>
              <a:rPr lang="en-US" b="1">
                <a:solidFill>
                  <a:srgbClr val="0432FF"/>
                </a:solidFill>
              </a:rPr>
              <a:t>Air </a:t>
            </a:r>
            <a:r>
              <a:rPr lang="en-US" b="1" i="1">
                <a:solidFill>
                  <a:srgbClr val="0432FF"/>
                </a:solidFill>
              </a:rPr>
              <a:t>rising</a:t>
            </a:r>
            <a:r>
              <a:rPr lang="en-US" b="1">
                <a:solidFill>
                  <a:srgbClr val="0432FF"/>
                </a:solidFill>
              </a:rPr>
              <a:t> in storm core at 5-10 m/s</a:t>
            </a:r>
          </a:p>
        </p:txBody>
      </p:sp>
      <p:sp>
        <p:nvSpPr>
          <p:cNvPr id="3" name="Content Placeholder 2">
            <a:extLst>
              <a:ext uri="{FF2B5EF4-FFF2-40B4-BE49-F238E27FC236}">
                <a16:creationId xmlns:a16="http://schemas.microsoft.com/office/drawing/2014/main" id="{73654E49-C856-03F8-46B8-A0DA346FD0DB}"/>
              </a:ext>
            </a:extLst>
          </p:cNvPr>
          <p:cNvSpPr>
            <a:spLocks noGrp="1"/>
          </p:cNvSpPr>
          <p:nvPr>
            <p:ph sz="quarter" idx="14"/>
          </p:nvPr>
        </p:nvSpPr>
        <p:spPr>
          <a:xfrm>
            <a:off x="750650" y="827894"/>
            <a:ext cx="5987375" cy="369332"/>
          </a:xfrm>
        </p:spPr>
        <p:txBody>
          <a:bodyPr/>
          <a:lstStyle/>
          <a:p>
            <a:pPr marL="0" indent="0">
              <a:buNone/>
            </a:pPr>
            <a:r>
              <a:rPr lang="en-US" sz="2000" b="1">
                <a:solidFill>
                  <a:srgbClr val="064E83"/>
                </a:solidFill>
              </a:rPr>
              <a:t>GEM and ECMWF models</a:t>
            </a:r>
          </a:p>
        </p:txBody>
      </p:sp>
      <p:cxnSp>
        <p:nvCxnSpPr>
          <p:cNvPr id="30" name="Straight Arrow Connector 29">
            <a:extLst>
              <a:ext uri="{FF2B5EF4-FFF2-40B4-BE49-F238E27FC236}">
                <a16:creationId xmlns:a16="http://schemas.microsoft.com/office/drawing/2014/main" id="{D082B706-89A0-2E5D-11AD-9570A6EC8F59}"/>
              </a:ext>
            </a:extLst>
          </p:cNvPr>
          <p:cNvCxnSpPr>
            <a:cxnSpLocks/>
          </p:cNvCxnSpPr>
          <p:nvPr/>
        </p:nvCxnSpPr>
        <p:spPr>
          <a:xfrm flipH="1">
            <a:off x="8512320" y="882294"/>
            <a:ext cx="827623" cy="908792"/>
          </a:xfrm>
          <a:prstGeom prst="straightConnector1">
            <a:avLst/>
          </a:prstGeom>
          <a:ln w="31750">
            <a:solidFill>
              <a:srgbClr val="0432FF"/>
            </a:solidFill>
            <a:tailEnd type="triangle" w="lg" len="lg"/>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10C3039B-6AB8-F720-BE0A-89E884CF4A02}"/>
              </a:ext>
            </a:extLst>
          </p:cNvPr>
          <p:cNvSpPr txBox="1"/>
          <p:nvPr/>
        </p:nvSpPr>
        <p:spPr>
          <a:xfrm rot="2890188">
            <a:off x="3618480" y="2048496"/>
            <a:ext cx="1538021" cy="307777"/>
          </a:xfrm>
          <a:prstGeom prst="rect">
            <a:avLst/>
          </a:prstGeom>
          <a:noFill/>
        </p:spPr>
        <p:txBody>
          <a:bodyPr wrap="square">
            <a:spAutoFit/>
          </a:bodyPr>
          <a:lstStyle/>
          <a:p>
            <a:r>
              <a:rPr lang="en-US" sz="1400"/>
              <a:t>Radar reflectivity</a:t>
            </a:r>
          </a:p>
        </p:txBody>
      </p:sp>
      <p:pic>
        <p:nvPicPr>
          <p:cNvPr id="4" name="Picture 3" descr="A close-up of a screen&#10;&#10;Description automatically generated">
            <a:extLst>
              <a:ext uri="{FF2B5EF4-FFF2-40B4-BE49-F238E27FC236}">
                <a16:creationId xmlns:a16="http://schemas.microsoft.com/office/drawing/2014/main" id="{47032627-7A10-5D6B-EAB2-192415DE394E}"/>
              </a:ext>
            </a:extLst>
          </p:cNvPr>
          <p:cNvPicPr>
            <a:picLocks noChangeAspect="1"/>
          </p:cNvPicPr>
          <p:nvPr/>
        </p:nvPicPr>
        <p:blipFill rotWithShape="1">
          <a:blip r:embed="rId3"/>
          <a:srcRect l="29414" t="59054" r="38366" b="10780"/>
          <a:stretch/>
        </p:blipFill>
        <p:spPr>
          <a:xfrm>
            <a:off x="5751723" y="3932508"/>
            <a:ext cx="5552730" cy="1701000"/>
          </a:xfrm>
          <a:prstGeom prst="rect">
            <a:avLst/>
          </a:prstGeom>
          <a:ln w="12700">
            <a:solidFill>
              <a:schemeClr val="tx1"/>
            </a:solidFill>
          </a:ln>
        </p:spPr>
      </p:pic>
      <p:sp>
        <p:nvSpPr>
          <p:cNvPr id="14" name="TextBox 13">
            <a:extLst>
              <a:ext uri="{FF2B5EF4-FFF2-40B4-BE49-F238E27FC236}">
                <a16:creationId xmlns:a16="http://schemas.microsoft.com/office/drawing/2014/main" id="{14D17951-92A6-B983-021B-9F9FE272DDC9}"/>
              </a:ext>
            </a:extLst>
          </p:cNvPr>
          <p:cNvSpPr txBox="1"/>
          <p:nvPr/>
        </p:nvSpPr>
        <p:spPr>
          <a:xfrm>
            <a:off x="5659079" y="3552274"/>
            <a:ext cx="4775039" cy="369332"/>
          </a:xfrm>
          <a:prstGeom prst="rect">
            <a:avLst/>
          </a:prstGeom>
          <a:noFill/>
        </p:spPr>
        <p:txBody>
          <a:bodyPr wrap="square">
            <a:spAutoFit/>
          </a:bodyPr>
          <a:lstStyle/>
          <a:p>
            <a:r>
              <a:rPr lang="en-US"/>
              <a:t>ECMWF (9-km resolution)</a:t>
            </a:r>
          </a:p>
        </p:txBody>
      </p:sp>
      <p:cxnSp>
        <p:nvCxnSpPr>
          <p:cNvPr id="17" name="Straight Arrow Connector 16">
            <a:extLst>
              <a:ext uri="{FF2B5EF4-FFF2-40B4-BE49-F238E27FC236}">
                <a16:creationId xmlns:a16="http://schemas.microsoft.com/office/drawing/2014/main" id="{327D5FB3-A9C1-C7E6-C668-2E29AD333EED}"/>
              </a:ext>
            </a:extLst>
          </p:cNvPr>
          <p:cNvCxnSpPr>
            <a:cxnSpLocks/>
            <a:stCxn id="10" idx="0"/>
          </p:cNvCxnSpPr>
          <p:nvPr/>
        </p:nvCxnSpPr>
        <p:spPr>
          <a:xfrm flipV="1">
            <a:off x="7219792" y="2317217"/>
            <a:ext cx="776191" cy="822414"/>
          </a:xfrm>
          <a:prstGeom prst="straightConnector1">
            <a:avLst/>
          </a:prstGeom>
          <a:ln w="31750">
            <a:solidFill>
              <a:srgbClr val="92D05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ECDCDC3-5908-21B6-6B9D-F689191A131A}"/>
              </a:ext>
            </a:extLst>
          </p:cNvPr>
          <p:cNvCxnSpPr>
            <a:cxnSpLocks/>
            <a:stCxn id="10" idx="2"/>
          </p:cNvCxnSpPr>
          <p:nvPr/>
        </p:nvCxnSpPr>
        <p:spPr>
          <a:xfrm>
            <a:off x="7219792" y="3508963"/>
            <a:ext cx="336005" cy="1274045"/>
          </a:xfrm>
          <a:prstGeom prst="straightConnector1">
            <a:avLst/>
          </a:prstGeom>
          <a:ln w="31750">
            <a:solidFill>
              <a:srgbClr val="92D05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7632F367-071B-1A2C-8200-6435E8714BB9}"/>
              </a:ext>
            </a:extLst>
          </p:cNvPr>
          <p:cNvCxnSpPr>
            <a:cxnSpLocks/>
            <a:stCxn id="9" idx="0"/>
          </p:cNvCxnSpPr>
          <p:nvPr/>
        </p:nvCxnSpPr>
        <p:spPr>
          <a:xfrm flipH="1" flipV="1">
            <a:off x="9074735" y="2697943"/>
            <a:ext cx="1381148" cy="441688"/>
          </a:xfrm>
          <a:prstGeom prst="straightConnector1">
            <a:avLst/>
          </a:prstGeom>
          <a:ln w="317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C66CFD12-A008-74B7-8262-19EC6A3E9BD7}"/>
              </a:ext>
            </a:extLst>
          </p:cNvPr>
          <p:cNvCxnSpPr>
            <a:cxnSpLocks/>
            <a:stCxn id="9" idx="2"/>
          </p:cNvCxnSpPr>
          <p:nvPr/>
        </p:nvCxnSpPr>
        <p:spPr>
          <a:xfrm flipH="1">
            <a:off x="9558820" y="3508963"/>
            <a:ext cx="897063" cy="1680717"/>
          </a:xfrm>
          <a:prstGeom prst="straightConnector1">
            <a:avLst/>
          </a:prstGeom>
          <a:ln w="31750">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60FA101C-2615-BACE-D725-6ACDF80C9AFE}"/>
              </a:ext>
            </a:extLst>
          </p:cNvPr>
          <p:cNvSpPr txBox="1"/>
          <p:nvPr/>
        </p:nvSpPr>
        <p:spPr>
          <a:xfrm>
            <a:off x="5659079" y="6137750"/>
            <a:ext cx="5852184" cy="523220"/>
          </a:xfrm>
          <a:prstGeom prst="rect">
            <a:avLst/>
          </a:prstGeom>
          <a:noFill/>
        </p:spPr>
        <p:txBody>
          <a:bodyPr wrap="square">
            <a:spAutoFit/>
          </a:bodyPr>
          <a:lstStyle/>
          <a:p>
            <a:r>
              <a:rPr kumimoji="0" lang="en-US" sz="2800" b="1" i="0" u="none" strike="noStrike" kern="1200" cap="none" spc="0" normalizeH="0" baseline="0" noProof="0">
                <a:ln>
                  <a:noFill/>
                </a:ln>
                <a:solidFill>
                  <a:srgbClr val="064E83"/>
                </a:solidFill>
                <a:effectLst/>
                <a:uLnTx/>
                <a:uFillTx/>
                <a:latin typeface="Arial"/>
                <a:ea typeface="+mj-ea"/>
                <a:cs typeface="+mj-cs"/>
              </a:rPr>
              <a:t>This is why we need </a:t>
            </a:r>
            <a:r>
              <a:rPr kumimoji="0" lang="en-US" sz="2800" b="1" i="0" u="none" strike="noStrike" kern="1200" cap="none" spc="0" normalizeH="0" baseline="0" noProof="0" err="1">
                <a:ln>
                  <a:noFill/>
                </a:ln>
                <a:solidFill>
                  <a:srgbClr val="064E83"/>
                </a:solidFill>
                <a:effectLst/>
                <a:uLnTx/>
                <a:uFillTx/>
                <a:latin typeface="Arial"/>
                <a:ea typeface="+mj-ea"/>
                <a:cs typeface="+mj-cs"/>
              </a:rPr>
              <a:t>EarthCARE</a:t>
            </a:r>
            <a:r>
              <a:rPr kumimoji="0" lang="en-US" sz="2800" b="1" i="0" u="none" strike="noStrike" kern="1200" cap="none" spc="0" normalizeH="0" baseline="0" noProof="0">
                <a:ln>
                  <a:noFill/>
                </a:ln>
                <a:solidFill>
                  <a:srgbClr val="064E83"/>
                </a:solidFill>
                <a:effectLst/>
                <a:uLnTx/>
                <a:uFillTx/>
                <a:latin typeface="Arial"/>
                <a:ea typeface="+mj-ea"/>
                <a:cs typeface="+mj-cs"/>
              </a:rPr>
              <a:t>!</a:t>
            </a:r>
            <a:endParaRPr lang="en-US"/>
          </a:p>
        </p:txBody>
      </p:sp>
    </p:spTree>
    <p:extLst>
      <p:ext uri="{BB962C8B-B14F-4D97-AF65-F5344CB8AC3E}">
        <p14:creationId xmlns:p14="http://schemas.microsoft.com/office/powerpoint/2010/main" val="397438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5D85E-E965-4E46-C72B-D314CFDD40D8}"/>
              </a:ext>
            </a:extLst>
          </p:cNvPr>
          <p:cNvSpPr>
            <a:spLocks noGrp="1"/>
          </p:cNvSpPr>
          <p:nvPr>
            <p:ph type="title"/>
          </p:nvPr>
        </p:nvSpPr>
        <p:spPr>
          <a:xfrm>
            <a:off x="616857" y="360000"/>
            <a:ext cx="9412743" cy="369332"/>
          </a:xfrm>
        </p:spPr>
        <p:txBody>
          <a:bodyPr/>
          <a:lstStyle/>
          <a:p>
            <a:r>
              <a:rPr lang="en-US" dirty="0"/>
              <a:t>Convective updraft strength &amp; width </a:t>
            </a:r>
          </a:p>
        </p:txBody>
      </p:sp>
      <p:sp>
        <p:nvSpPr>
          <p:cNvPr id="3" name="Content Placeholder 2">
            <a:extLst>
              <a:ext uri="{FF2B5EF4-FFF2-40B4-BE49-F238E27FC236}">
                <a16:creationId xmlns:a16="http://schemas.microsoft.com/office/drawing/2014/main" id="{540B0C9B-64F6-D721-6EDA-2E57F2B0F0EE}"/>
              </a:ext>
            </a:extLst>
          </p:cNvPr>
          <p:cNvSpPr>
            <a:spLocks noGrp="1"/>
          </p:cNvSpPr>
          <p:nvPr>
            <p:ph sz="quarter" idx="14"/>
          </p:nvPr>
        </p:nvSpPr>
        <p:spPr>
          <a:xfrm>
            <a:off x="8520558" y="1211942"/>
            <a:ext cx="3344871" cy="4746759"/>
          </a:xfrm>
        </p:spPr>
        <p:txBody>
          <a:bodyPr/>
          <a:lstStyle/>
          <a:p>
            <a:r>
              <a:rPr lang="en-US" dirty="0"/>
              <a:t>Unambiguous Doppler range is only +/- 5 m/s, but convective updrafts can be up to 50 m/s!</a:t>
            </a:r>
          </a:p>
          <a:p>
            <a:r>
              <a:rPr lang="en-US" dirty="0"/>
              <a:t>Very tricky to “unfold” due to noise and strong updrafts tend to be associated with strong multiple-scattering</a:t>
            </a:r>
          </a:p>
          <a:p>
            <a:r>
              <a:rPr lang="en-US" i="1" dirty="0"/>
              <a:t>Need a strategy to evaluate the strength and width of updrafts in models that can deal with these difficulties</a:t>
            </a:r>
          </a:p>
          <a:p>
            <a:endParaRPr lang="en-US" dirty="0"/>
          </a:p>
          <a:p>
            <a:r>
              <a:rPr lang="en-US" dirty="0"/>
              <a:t>Masaki Satoh &amp; Robin Hogan are initiating “ECOMIP”, the </a:t>
            </a:r>
            <a:r>
              <a:rPr lang="en-US" dirty="0" err="1"/>
              <a:t>EarthCARE</a:t>
            </a:r>
            <a:r>
              <a:rPr lang="en-US" dirty="0"/>
              <a:t>-ORCESTRA Model Intercomparison Project</a:t>
            </a:r>
          </a:p>
        </p:txBody>
      </p:sp>
      <p:sp>
        <p:nvSpPr>
          <p:cNvPr id="4" name="Slide Number Placeholder 3">
            <a:extLst>
              <a:ext uri="{FF2B5EF4-FFF2-40B4-BE49-F238E27FC236}">
                <a16:creationId xmlns:a16="http://schemas.microsoft.com/office/drawing/2014/main" id="{A87587FA-2A18-C64B-7649-A01A30E9F65F}"/>
              </a:ext>
            </a:extLst>
          </p:cNvPr>
          <p:cNvSpPr>
            <a:spLocks noGrp="1"/>
          </p:cNvSpPr>
          <p:nvPr>
            <p:ph type="sldNum" sz="quarter" idx="10"/>
          </p:nvPr>
        </p:nvSpPr>
        <p:spPr/>
        <p:txBody>
          <a:bodyPr/>
          <a:lstStyle/>
          <a:p>
            <a:fld id="{6B3B0B0F-E794-1244-9699-107C60B9C23A}" type="slidenum">
              <a:rPr lang="en-US" smtClean="0"/>
              <a:pPr/>
              <a:t>26</a:t>
            </a:fld>
            <a:endParaRPr lang="en-US"/>
          </a:p>
        </p:txBody>
      </p:sp>
      <p:pic>
        <p:nvPicPr>
          <p:cNvPr id="5" name="Picture 4" descr="Chart&#10;&#10;Description automatically generated">
            <a:extLst>
              <a:ext uri="{FF2B5EF4-FFF2-40B4-BE49-F238E27FC236}">
                <a16:creationId xmlns:a16="http://schemas.microsoft.com/office/drawing/2014/main" id="{651C9ADB-DE73-9772-0053-0540E1A674A1}"/>
              </a:ext>
            </a:extLst>
          </p:cNvPr>
          <p:cNvPicPr>
            <a:picLocks noChangeAspect="1"/>
          </p:cNvPicPr>
          <p:nvPr/>
        </p:nvPicPr>
        <p:blipFill>
          <a:blip r:embed="rId2" cstate="hqprint">
            <a:extLst>
              <a:ext uri="{28A0092B-C50C-407E-A947-70E740481C1C}">
                <a14:useLocalDpi xmlns:a14="http://schemas.microsoft.com/office/drawing/2010/main"/>
              </a:ext>
            </a:extLst>
          </a:blip>
          <a:srcRect l="6565" t="4027" r="6203" b="1"/>
          <a:stretch/>
        </p:blipFill>
        <p:spPr>
          <a:xfrm>
            <a:off x="660401" y="1123909"/>
            <a:ext cx="7431315" cy="2395077"/>
          </a:xfrm>
          <a:prstGeom prst="rect">
            <a:avLst/>
          </a:prstGeom>
        </p:spPr>
      </p:pic>
      <p:grpSp>
        <p:nvGrpSpPr>
          <p:cNvPr id="6" name="Group 5">
            <a:extLst>
              <a:ext uri="{FF2B5EF4-FFF2-40B4-BE49-F238E27FC236}">
                <a16:creationId xmlns:a16="http://schemas.microsoft.com/office/drawing/2014/main" id="{A00382D7-4994-566C-D4FD-98875637B0D9}"/>
              </a:ext>
            </a:extLst>
          </p:cNvPr>
          <p:cNvGrpSpPr/>
          <p:nvPr/>
        </p:nvGrpSpPr>
        <p:grpSpPr>
          <a:xfrm>
            <a:off x="685063" y="1458114"/>
            <a:ext cx="4924382" cy="4748043"/>
            <a:chOff x="1376529" y="1093200"/>
            <a:chExt cx="3694249" cy="3561960"/>
          </a:xfrm>
        </p:grpSpPr>
        <p:sp>
          <p:nvSpPr>
            <p:cNvPr id="7" name="Rectangle 6">
              <a:extLst>
                <a:ext uri="{FF2B5EF4-FFF2-40B4-BE49-F238E27FC236}">
                  <a16:creationId xmlns:a16="http://schemas.microsoft.com/office/drawing/2014/main" id="{CDBC9670-5A48-E555-E9CD-24E6CFA2F614}"/>
                </a:ext>
              </a:extLst>
            </p:cNvPr>
            <p:cNvSpPr/>
            <p:nvPr/>
          </p:nvSpPr>
          <p:spPr>
            <a:xfrm>
              <a:off x="4717556" y="1093200"/>
              <a:ext cx="353222" cy="1163856"/>
            </a:xfrm>
            <a:prstGeom prst="rect">
              <a:avLst/>
            </a:prstGeom>
            <a:noFill/>
            <a:ln w="508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895" fontAlgn="base">
                <a:spcBef>
                  <a:spcPct val="0"/>
                </a:spcBef>
                <a:spcAft>
                  <a:spcPct val="0"/>
                </a:spcAft>
              </a:pPr>
              <a:endParaRPr lang="en-US">
                <a:solidFill>
                  <a:srgbClr val="FEFFFF"/>
                </a:solidFill>
                <a:latin typeface="Arial" panose="020B0604020202020204"/>
              </a:endParaRPr>
            </a:p>
          </p:txBody>
        </p:sp>
        <p:pic>
          <p:nvPicPr>
            <p:cNvPr id="8" name="Picture 7" descr="Chart, histogram&#10;&#10;Description automatically generated">
              <a:extLst>
                <a:ext uri="{FF2B5EF4-FFF2-40B4-BE49-F238E27FC236}">
                  <a16:creationId xmlns:a16="http://schemas.microsoft.com/office/drawing/2014/main" id="{F98F2A44-9138-85F2-5CA6-E10B16A2DD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76529" y="2639257"/>
              <a:ext cx="2687871" cy="2015903"/>
            </a:xfrm>
            <a:prstGeom prst="rect">
              <a:avLst/>
            </a:prstGeom>
          </p:spPr>
        </p:pic>
        <p:sp>
          <p:nvSpPr>
            <p:cNvPr id="9" name="TextBox 8">
              <a:extLst>
                <a:ext uri="{FF2B5EF4-FFF2-40B4-BE49-F238E27FC236}">
                  <a16:creationId xmlns:a16="http://schemas.microsoft.com/office/drawing/2014/main" id="{9474AEB8-9938-E0E0-DE8F-3CEC4307FD15}"/>
                </a:ext>
              </a:extLst>
            </p:cNvPr>
            <p:cNvSpPr txBox="1"/>
            <p:nvPr/>
          </p:nvSpPr>
          <p:spPr>
            <a:xfrm>
              <a:off x="1757122" y="2813420"/>
              <a:ext cx="1574255" cy="223149"/>
            </a:xfrm>
            <a:prstGeom prst="rect">
              <a:avLst/>
            </a:prstGeom>
            <a:noFill/>
          </p:spPr>
          <p:txBody>
            <a:bodyPr wrap="none" rtlCol="0">
              <a:spAutoFit/>
            </a:bodyPr>
            <a:lstStyle/>
            <a:p>
              <a:pPr defTabSz="1218895" fontAlgn="base">
                <a:spcBef>
                  <a:spcPct val="0"/>
                </a:spcBef>
                <a:spcAft>
                  <a:spcPct val="0"/>
                </a:spcAft>
              </a:pPr>
              <a:r>
                <a:rPr lang="en-US" sz="1333" b="1" dirty="0">
                  <a:solidFill>
                    <a:srgbClr val="E7E8E3">
                      <a:lumMod val="10000"/>
                    </a:srgbClr>
                  </a:solidFill>
                  <a:latin typeface="Avenir Next Demi Bold" panose="020B0503020202020204" pitchFamily="34" charset="0"/>
                  <a:ea typeface="MS PGothic" pitchFamily="34" charset="-128"/>
                  <a:cs typeface="Arial" panose="020B0604020202020204" pitchFamily="34" charset="0"/>
                </a:rPr>
                <a:t>Folded Doppler velocity</a:t>
              </a:r>
            </a:p>
          </p:txBody>
        </p:sp>
      </p:grpSp>
      <p:grpSp>
        <p:nvGrpSpPr>
          <p:cNvPr id="10" name="Group 9">
            <a:extLst>
              <a:ext uri="{FF2B5EF4-FFF2-40B4-BE49-F238E27FC236}">
                <a16:creationId xmlns:a16="http://schemas.microsoft.com/office/drawing/2014/main" id="{C0DED0D9-1478-04E7-696B-C6CF7A161107}"/>
              </a:ext>
            </a:extLst>
          </p:cNvPr>
          <p:cNvGrpSpPr/>
          <p:nvPr/>
        </p:nvGrpSpPr>
        <p:grpSpPr>
          <a:xfrm>
            <a:off x="4631486" y="3531631"/>
            <a:ext cx="3582893" cy="2687171"/>
            <a:chOff x="4342751" y="2639257"/>
            <a:chExt cx="2687870" cy="2015903"/>
          </a:xfrm>
        </p:grpSpPr>
        <p:pic>
          <p:nvPicPr>
            <p:cNvPr id="11" name="Picture 10" descr="Chart, histogram&#10;&#10;Description automatically generated">
              <a:extLst>
                <a:ext uri="{FF2B5EF4-FFF2-40B4-BE49-F238E27FC236}">
                  <a16:creationId xmlns:a16="http://schemas.microsoft.com/office/drawing/2014/main" id="{DDE4EEB6-5571-2643-0E30-451C95CC5C4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42751" y="2639257"/>
              <a:ext cx="2687870" cy="2015903"/>
            </a:xfrm>
            <a:prstGeom prst="rect">
              <a:avLst/>
            </a:prstGeom>
          </p:spPr>
        </p:pic>
        <p:sp>
          <p:nvSpPr>
            <p:cNvPr id="12" name="TextBox 11">
              <a:extLst>
                <a:ext uri="{FF2B5EF4-FFF2-40B4-BE49-F238E27FC236}">
                  <a16:creationId xmlns:a16="http://schemas.microsoft.com/office/drawing/2014/main" id="{44BB808A-8FE4-44D1-89B7-D6155AA28E4A}"/>
                </a:ext>
              </a:extLst>
            </p:cNvPr>
            <p:cNvSpPr txBox="1"/>
            <p:nvPr/>
          </p:nvSpPr>
          <p:spPr>
            <a:xfrm>
              <a:off x="4686198" y="2826857"/>
              <a:ext cx="1715099" cy="223149"/>
            </a:xfrm>
            <a:prstGeom prst="rect">
              <a:avLst/>
            </a:prstGeom>
            <a:noFill/>
          </p:spPr>
          <p:txBody>
            <a:bodyPr wrap="none" rtlCol="0">
              <a:spAutoFit/>
            </a:bodyPr>
            <a:lstStyle/>
            <a:p>
              <a:pPr defTabSz="1218895" fontAlgn="base">
                <a:spcBef>
                  <a:spcPct val="0"/>
                </a:spcBef>
                <a:spcAft>
                  <a:spcPct val="0"/>
                </a:spcAft>
              </a:pPr>
              <a:r>
                <a:rPr lang="en-US" sz="1333" b="1" dirty="0">
                  <a:solidFill>
                    <a:srgbClr val="E7E8E3">
                      <a:lumMod val="10000"/>
                    </a:srgbClr>
                  </a:solidFill>
                  <a:latin typeface="Avenir Next Demi Bold" panose="020B0503020202020204" pitchFamily="34" charset="0"/>
                  <a:ea typeface="MS PGothic" pitchFamily="34" charset="-128"/>
                  <a:cs typeface="Arial" panose="020B0604020202020204" pitchFamily="34" charset="0"/>
                </a:rPr>
                <a:t>Unfolded Doppler velocity</a:t>
              </a:r>
            </a:p>
          </p:txBody>
        </p:sp>
      </p:grpSp>
      <p:sp>
        <p:nvSpPr>
          <p:cNvPr id="23" name="TextBox 22">
            <a:extLst>
              <a:ext uri="{FF2B5EF4-FFF2-40B4-BE49-F238E27FC236}">
                <a16:creationId xmlns:a16="http://schemas.microsoft.com/office/drawing/2014/main" id="{08EA6227-F191-0A82-0FC2-870A0F1030F3}"/>
              </a:ext>
            </a:extLst>
          </p:cNvPr>
          <p:cNvSpPr txBox="1"/>
          <p:nvPr/>
        </p:nvSpPr>
        <p:spPr>
          <a:xfrm>
            <a:off x="7373257" y="52223"/>
            <a:ext cx="4760686" cy="307777"/>
          </a:xfrm>
          <a:prstGeom prst="rect">
            <a:avLst/>
          </a:prstGeom>
          <a:noFill/>
        </p:spPr>
        <p:txBody>
          <a:bodyPr wrap="square">
            <a:spAutoFit/>
          </a:bodyPr>
          <a:lstStyle/>
          <a:p>
            <a:r>
              <a:rPr lang="en-US" sz="1400" i="1" dirty="0"/>
              <a:t>Pavlos </a:t>
            </a:r>
            <a:r>
              <a:rPr lang="en-US" sz="1400" i="1" dirty="0" err="1"/>
              <a:t>Kollias</a:t>
            </a:r>
            <a:r>
              <a:rPr lang="en-US" sz="1400" i="1" dirty="0"/>
              <a:t>, Bernat </a:t>
            </a:r>
            <a:r>
              <a:rPr lang="en-US" sz="1400" i="1" dirty="0" err="1"/>
              <a:t>Puigdomenech-Tresseras</a:t>
            </a:r>
            <a:r>
              <a:rPr lang="en-US" sz="1400" i="1" dirty="0"/>
              <a:t> (McGill)</a:t>
            </a:r>
          </a:p>
        </p:txBody>
      </p:sp>
    </p:spTree>
    <p:extLst>
      <p:ext uri="{BB962C8B-B14F-4D97-AF65-F5344CB8AC3E}">
        <p14:creationId xmlns:p14="http://schemas.microsoft.com/office/powerpoint/2010/main" val="171903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14000-8261-A1A2-03C6-7E9620634C31}"/>
              </a:ext>
            </a:extLst>
          </p:cNvPr>
          <p:cNvSpPr>
            <a:spLocks noGrp="1"/>
          </p:cNvSpPr>
          <p:nvPr>
            <p:ph type="title"/>
          </p:nvPr>
        </p:nvSpPr>
        <p:spPr>
          <a:xfrm>
            <a:off x="483524" y="334635"/>
            <a:ext cx="7869600" cy="369332"/>
          </a:xfrm>
        </p:spPr>
        <p:txBody>
          <a:bodyPr/>
          <a:lstStyle/>
          <a:p>
            <a:r>
              <a:rPr lang="en-US"/>
              <a:t>DYMECS experiment (Stein et al. BAMS 2015)</a:t>
            </a:r>
          </a:p>
        </p:txBody>
      </p:sp>
      <p:sp>
        <p:nvSpPr>
          <p:cNvPr id="3" name="Content Placeholder 2">
            <a:extLst>
              <a:ext uri="{FF2B5EF4-FFF2-40B4-BE49-F238E27FC236}">
                <a16:creationId xmlns:a16="http://schemas.microsoft.com/office/drawing/2014/main" id="{C700356D-0D08-FBC3-5B83-370F60A34C66}"/>
              </a:ext>
            </a:extLst>
          </p:cNvPr>
          <p:cNvSpPr>
            <a:spLocks noGrp="1"/>
          </p:cNvSpPr>
          <p:nvPr>
            <p:ph sz="quarter" idx="14"/>
          </p:nvPr>
        </p:nvSpPr>
        <p:spPr>
          <a:xfrm>
            <a:off x="486384" y="936000"/>
            <a:ext cx="6374860" cy="4986000"/>
          </a:xfrm>
        </p:spPr>
        <p:txBody>
          <a:bodyPr/>
          <a:lstStyle/>
          <a:p>
            <a:r>
              <a:rPr lang="en-US"/>
              <a:t>Evaluating Met Office model with scanning radar</a:t>
            </a:r>
          </a:p>
        </p:txBody>
      </p:sp>
      <p:sp>
        <p:nvSpPr>
          <p:cNvPr id="4" name="Slide Number Placeholder 3">
            <a:extLst>
              <a:ext uri="{FF2B5EF4-FFF2-40B4-BE49-F238E27FC236}">
                <a16:creationId xmlns:a16="http://schemas.microsoft.com/office/drawing/2014/main" id="{EFA21A6B-A50C-4A8D-35BE-D76DECA4F336}"/>
              </a:ext>
            </a:extLst>
          </p:cNvPr>
          <p:cNvSpPr>
            <a:spLocks noGrp="1"/>
          </p:cNvSpPr>
          <p:nvPr>
            <p:ph type="sldNum" sz="quarter" idx="10"/>
          </p:nvPr>
        </p:nvSpPr>
        <p:spPr/>
        <p:txBody>
          <a:bodyPr/>
          <a:lstStyle/>
          <a:p>
            <a:fld id="{6B3B0B0F-E794-1244-9699-107C60B9C23A}" type="slidenum">
              <a:rPr lang="en-US" smtClean="0"/>
              <a:pPr/>
              <a:t>27</a:t>
            </a:fld>
            <a:endParaRPr lang="en-US"/>
          </a:p>
        </p:txBody>
      </p:sp>
      <p:pic>
        <p:nvPicPr>
          <p:cNvPr id="3074" name="Picture 2" descr="Fig. 1.">
            <a:extLst>
              <a:ext uri="{FF2B5EF4-FFF2-40B4-BE49-F238E27FC236}">
                <a16:creationId xmlns:a16="http://schemas.microsoft.com/office/drawing/2014/main" id="{888036E2-E191-6B44-A592-2266DDA16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39" y="1503378"/>
            <a:ext cx="6812280" cy="51092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g. 5.">
            <a:extLst>
              <a:ext uri="{FF2B5EF4-FFF2-40B4-BE49-F238E27FC236}">
                <a16:creationId xmlns:a16="http://schemas.microsoft.com/office/drawing/2014/main" id="{CCF18902-2965-910E-89FF-241849E05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257" y="802990"/>
            <a:ext cx="4978629" cy="597435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EC8AE345-53A4-EEC8-59BA-EB7A47620664}"/>
              </a:ext>
            </a:extLst>
          </p:cNvPr>
          <p:cNvCxnSpPr/>
          <p:nvPr/>
        </p:nvCxnSpPr>
        <p:spPr>
          <a:xfrm>
            <a:off x="1329840" y="1921924"/>
            <a:ext cx="1785257" cy="0"/>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C5110D7C-757E-1DD3-8D9A-06ECF3D154C2}"/>
              </a:ext>
            </a:extLst>
          </p:cNvPr>
          <p:cNvCxnSpPr>
            <a:cxnSpLocks/>
          </p:cNvCxnSpPr>
          <p:nvPr/>
        </p:nvCxnSpPr>
        <p:spPr>
          <a:xfrm>
            <a:off x="4773612" y="1921924"/>
            <a:ext cx="1320800" cy="0"/>
          </a:xfrm>
          <a:prstGeom prst="line">
            <a:avLst/>
          </a:prstGeom>
          <a:ln w="317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A665A1D-212C-68A0-3649-390337664661}"/>
              </a:ext>
            </a:extLst>
          </p:cNvPr>
          <p:cNvCxnSpPr>
            <a:cxnSpLocks/>
          </p:cNvCxnSpPr>
          <p:nvPr/>
        </p:nvCxnSpPr>
        <p:spPr>
          <a:xfrm>
            <a:off x="1514612" y="4519807"/>
            <a:ext cx="1290773" cy="0"/>
          </a:xfrm>
          <a:prstGeom prst="line">
            <a:avLst/>
          </a:prstGeom>
          <a:ln w="317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7FBDC3B-9298-FACB-6D3F-F7C009FF0720}"/>
              </a:ext>
            </a:extLst>
          </p:cNvPr>
          <p:cNvCxnSpPr>
            <a:cxnSpLocks/>
          </p:cNvCxnSpPr>
          <p:nvPr/>
        </p:nvCxnSpPr>
        <p:spPr>
          <a:xfrm>
            <a:off x="4913144" y="4526136"/>
            <a:ext cx="1240971" cy="0"/>
          </a:xfrm>
          <a:prstGeom prst="line">
            <a:avLst/>
          </a:prstGeom>
          <a:ln w="31750">
            <a:solidFill>
              <a:srgbClr val="FF00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0523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9696DB-A58B-F891-C8E2-9B1D2F8FB797}"/>
              </a:ext>
            </a:extLst>
          </p:cNvPr>
          <p:cNvGrpSpPr/>
          <p:nvPr/>
        </p:nvGrpSpPr>
        <p:grpSpPr>
          <a:xfrm>
            <a:off x="3590845" y="1117798"/>
            <a:ext cx="7395701" cy="5803591"/>
            <a:chOff x="4332961" y="1"/>
            <a:chExt cx="6827729" cy="5357889"/>
          </a:xfrm>
        </p:grpSpPr>
        <p:pic>
          <p:nvPicPr>
            <p:cNvPr id="17" name="Picture 16" descr="A screenshot of a computer screen&#10;&#10;Description automatically generated">
              <a:extLst>
                <a:ext uri="{FF2B5EF4-FFF2-40B4-BE49-F238E27FC236}">
                  <a16:creationId xmlns:a16="http://schemas.microsoft.com/office/drawing/2014/main" id="{915A9FD8-4A38-01D0-554E-11889B71E816}"/>
                </a:ext>
              </a:extLst>
            </p:cNvPr>
            <p:cNvPicPr>
              <a:picLocks noChangeAspect="1"/>
            </p:cNvPicPr>
            <p:nvPr/>
          </p:nvPicPr>
          <p:blipFill>
            <a:blip r:embed="rId2"/>
            <a:srcRect r="12161" b="26779"/>
            <a:stretch/>
          </p:blipFill>
          <p:spPr>
            <a:xfrm>
              <a:off x="4333461" y="1"/>
              <a:ext cx="6827229" cy="4747888"/>
            </a:xfrm>
            <a:prstGeom prst="rect">
              <a:avLst/>
            </a:prstGeom>
          </p:spPr>
        </p:pic>
        <p:pic>
          <p:nvPicPr>
            <p:cNvPr id="18" name="Picture 17" descr="A screenshot of a computer screen&#10;&#10;Description automatically generated">
              <a:extLst>
                <a:ext uri="{FF2B5EF4-FFF2-40B4-BE49-F238E27FC236}">
                  <a16:creationId xmlns:a16="http://schemas.microsoft.com/office/drawing/2014/main" id="{34CD9BC6-B10A-0ED7-20A3-2B33AFDF2643}"/>
                </a:ext>
              </a:extLst>
            </p:cNvPr>
            <p:cNvPicPr>
              <a:picLocks noChangeAspect="1"/>
            </p:cNvPicPr>
            <p:nvPr/>
          </p:nvPicPr>
          <p:blipFill>
            <a:blip r:embed="rId2"/>
            <a:srcRect t="90026" r="15378"/>
            <a:stretch/>
          </p:blipFill>
          <p:spPr>
            <a:xfrm>
              <a:off x="4332961" y="4711146"/>
              <a:ext cx="6577209" cy="646744"/>
            </a:xfrm>
            <a:prstGeom prst="rect">
              <a:avLst/>
            </a:prstGeom>
          </p:spPr>
        </p:pic>
      </p:grpSp>
      <p:sp>
        <p:nvSpPr>
          <p:cNvPr id="5" name="Text Placeholder 9">
            <a:extLst>
              <a:ext uri="{FF2B5EF4-FFF2-40B4-BE49-F238E27FC236}">
                <a16:creationId xmlns:a16="http://schemas.microsoft.com/office/drawing/2014/main" id="{ED43DC9D-BA1A-C0B4-3F0A-C4C3F466FB55}"/>
              </a:ext>
            </a:extLst>
          </p:cNvPr>
          <p:cNvSpPr txBox="1">
            <a:spLocks/>
          </p:cNvSpPr>
          <p:nvPr/>
        </p:nvSpPr>
        <p:spPr>
          <a:xfrm>
            <a:off x="10945796" y="1254779"/>
            <a:ext cx="1326430" cy="803298"/>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t>Higher backscatter</a:t>
            </a:r>
            <a:endParaRPr lang="en-US" dirty="0"/>
          </a:p>
        </p:txBody>
      </p:sp>
      <p:sp>
        <p:nvSpPr>
          <p:cNvPr id="7" name="Text Placeholder 9">
            <a:extLst>
              <a:ext uri="{FF2B5EF4-FFF2-40B4-BE49-F238E27FC236}">
                <a16:creationId xmlns:a16="http://schemas.microsoft.com/office/drawing/2014/main" id="{E9A3C398-E77D-BDB1-7AAC-08AD3A890476}"/>
              </a:ext>
            </a:extLst>
          </p:cNvPr>
          <p:cNvSpPr txBox="1">
            <a:spLocks/>
          </p:cNvSpPr>
          <p:nvPr/>
        </p:nvSpPr>
        <p:spPr>
          <a:xfrm>
            <a:off x="940904" y="229556"/>
            <a:ext cx="9475304" cy="153888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dirty="0">
                <a:solidFill>
                  <a:srgbClr val="064E83"/>
                </a:solidFill>
              </a:rPr>
              <a:t>First experimental assimilation of </a:t>
            </a:r>
            <a:r>
              <a:rPr lang="en-US" sz="3200" b="1" dirty="0" err="1">
                <a:solidFill>
                  <a:srgbClr val="064E83"/>
                </a:solidFill>
              </a:rPr>
              <a:t>EarthCARE</a:t>
            </a:r>
            <a:r>
              <a:rPr lang="en-US" sz="3200" b="1" dirty="0">
                <a:solidFill>
                  <a:srgbClr val="064E83"/>
                </a:solidFill>
              </a:rPr>
              <a:t> lidar backscatter at ECMWF!</a:t>
            </a:r>
          </a:p>
        </p:txBody>
      </p:sp>
      <p:sp>
        <p:nvSpPr>
          <p:cNvPr id="8" name="Text Placeholder 9">
            <a:extLst>
              <a:ext uri="{FF2B5EF4-FFF2-40B4-BE49-F238E27FC236}">
                <a16:creationId xmlns:a16="http://schemas.microsoft.com/office/drawing/2014/main" id="{9511A38B-4911-1AB9-0F12-35C925897EFF}"/>
              </a:ext>
            </a:extLst>
          </p:cNvPr>
          <p:cNvSpPr txBox="1">
            <a:spLocks/>
          </p:cNvSpPr>
          <p:nvPr/>
        </p:nvSpPr>
        <p:spPr>
          <a:xfrm>
            <a:off x="768626" y="1708464"/>
            <a:ext cx="3392557" cy="112994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64E83"/>
                </a:solidFill>
              </a:rPr>
              <a:t>EarthCARE</a:t>
            </a:r>
            <a:r>
              <a:rPr lang="en-US" sz="2000" dirty="0">
                <a:solidFill>
                  <a:srgbClr val="064E83"/>
                </a:solidFill>
              </a:rPr>
              <a:t> lidar backscatter </a:t>
            </a:r>
            <a:r>
              <a:rPr lang="en-US" sz="2000" b="1" dirty="0">
                <a:solidFill>
                  <a:srgbClr val="064E83"/>
                </a:solidFill>
              </a:rPr>
              <a:t>observations</a:t>
            </a:r>
          </a:p>
        </p:txBody>
      </p:sp>
      <p:sp>
        <p:nvSpPr>
          <p:cNvPr id="9" name="Text Placeholder 9">
            <a:extLst>
              <a:ext uri="{FF2B5EF4-FFF2-40B4-BE49-F238E27FC236}">
                <a16:creationId xmlns:a16="http://schemas.microsoft.com/office/drawing/2014/main" id="{C4305F99-9509-12F6-E3CF-5ECAC2670191}"/>
              </a:ext>
            </a:extLst>
          </p:cNvPr>
          <p:cNvSpPr txBox="1">
            <a:spLocks/>
          </p:cNvSpPr>
          <p:nvPr/>
        </p:nvSpPr>
        <p:spPr>
          <a:xfrm>
            <a:off x="768626" y="2907340"/>
            <a:ext cx="2890345" cy="112994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64E83"/>
                </a:solidFill>
              </a:rPr>
              <a:t>EarthCARE</a:t>
            </a:r>
            <a:r>
              <a:rPr lang="en-US" sz="2000" dirty="0">
                <a:solidFill>
                  <a:srgbClr val="064E83"/>
                </a:solidFill>
              </a:rPr>
              <a:t> averaged to model scale</a:t>
            </a:r>
          </a:p>
        </p:txBody>
      </p:sp>
      <p:sp>
        <p:nvSpPr>
          <p:cNvPr id="10" name="Text Placeholder 9">
            <a:extLst>
              <a:ext uri="{FF2B5EF4-FFF2-40B4-BE49-F238E27FC236}">
                <a16:creationId xmlns:a16="http://schemas.microsoft.com/office/drawing/2014/main" id="{B2FF0D6B-EDFC-B87D-CEEE-A7AC2ACEE423}"/>
              </a:ext>
            </a:extLst>
          </p:cNvPr>
          <p:cNvSpPr txBox="1">
            <a:spLocks/>
          </p:cNvSpPr>
          <p:nvPr/>
        </p:nvSpPr>
        <p:spPr>
          <a:xfrm>
            <a:off x="768626" y="4112985"/>
            <a:ext cx="2890345" cy="112994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solidFill>
                  <a:srgbClr val="064E83"/>
                </a:solidFill>
              </a:rPr>
              <a:t>Model lidar backscatter </a:t>
            </a:r>
            <a:r>
              <a:rPr lang="en-US" sz="2000" b="1" dirty="0">
                <a:solidFill>
                  <a:srgbClr val="064E83"/>
                </a:solidFill>
              </a:rPr>
              <a:t>before </a:t>
            </a:r>
            <a:r>
              <a:rPr lang="en-US" sz="2000" dirty="0">
                <a:solidFill>
                  <a:srgbClr val="064E83"/>
                </a:solidFill>
              </a:rPr>
              <a:t>assimilation</a:t>
            </a:r>
          </a:p>
        </p:txBody>
      </p:sp>
      <p:sp>
        <p:nvSpPr>
          <p:cNvPr id="12" name="Text Placeholder 9">
            <a:extLst>
              <a:ext uri="{FF2B5EF4-FFF2-40B4-BE49-F238E27FC236}">
                <a16:creationId xmlns:a16="http://schemas.microsoft.com/office/drawing/2014/main" id="{83AE62D6-CF9A-7789-4550-851941CA7BF1}"/>
              </a:ext>
            </a:extLst>
          </p:cNvPr>
          <p:cNvSpPr txBox="1">
            <a:spLocks/>
          </p:cNvSpPr>
          <p:nvPr/>
        </p:nvSpPr>
        <p:spPr>
          <a:xfrm>
            <a:off x="749422" y="5323138"/>
            <a:ext cx="2890345" cy="112994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solidFill>
                  <a:srgbClr val="064E83"/>
                </a:solidFill>
              </a:rPr>
              <a:t>Model lidar backscatter </a:t>
            </a:r>
            <a:r>
              <a:rPr lang="en-US" sz="2000" b="1" dirty="0">
                <a:solidFill>
                  <a:srgbClr val="064E83"/>
                </a:solidFill>
              </a:rPr>
              <a:t>after </a:t>
            </a:r>
            <a:r>
              <a:rPr lang="en-US" sz="2000" dirty="0">
                <a:solidFill>
                  <a:srgbClr val="064E83"/>
                </a:solidFill>
              </a:rPr>
              <a:t>assimilation</a:t>
            </a:r>
          </a:p>
        </p:txBody>
      </p:sp>
      <p:sp>
        <p:nvSpPr>
          <p:cNvPr id="13" name="Text Placeholder 9">
            <a:extLst>
              <a:ext uri="{FF2B5EF4-FFF2-40B4-BE49-F238E27FC236}">
                <a16:creationId xmlns:a16="http://schemas.microsoft.com/office/drawing/2014/main" id="{A11B57B0-288D-6742-2749-8B7A0BAE996F}"/>
              </a:ext>
            </a:extLst>
          </p:cNvPr>
          <p:cNvSpPr txBox="1">
            <a:spLocks/>
          </p:cNvSpPr>
          <p:nvPr/>
        </p:nvSpPr>
        <p:spPr>
          <a:xfrm>
            <a:off x="10945796" y="2195057"/>
            <a:ext cx="1585077" cy="803298"/>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t>Lower backscatter</a:t>
            </a:r>
            <a:endParaRPr lang="en-US" dirty="0"/>
          </a:p>
        </p:txBody>
      </p:sp>
      <p:sp>
        <p:nvSpPr>
          <p:cNvPr id="20" name="Rectangle 19">
            <a:extLst>
              <a:ext uri="{FF2B5EF4-FFF2-40B4-BE49-F238E27FC236}">
                <a16:creationId xmlns:a16="http://schemas.microsoft.com/office/drawing/2014/main" id="{92BE56B1-A4D9-3026-9D4F-29A4BA635450}"/>
              </a:ext>
            </a:extLst>
          </p:cNvPr>
          <p:cNvSpPr/>
          <p:nvPr/>
        </p:nvSpPr>
        <p:spPr>
          <a:xfrm>
            <a:off x="8237362" y="1317479"/>
            <a:ext cx="1585077" cy="54315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386613F-8A8D-2E90-AB8C-2B864118A3DD}"/>
              </a:ext>
            </a:extLst>
          </p:cNvPr>
          <p:cNvSpPr txBox="1"/>
          <p:nvPr/>
        </p:nvSpPr>
        <p:spPr>
          <a:xfrm>
            <a:off x="514646" y="6474852"/>
            <a:ext cx="3752554" cy="307777"/>
          </a:xfrm>
          <a:prstGeom prst="rect">
            <a:avLst/>
          </a:prstGeom>
          <a:noFill/>
        </p:spPr>
        <p:txBody>
          <a:bodyPr wrap="square">
            <a:spAutoFit/>
          </a:bodyPr>
          <a:lstStyle/>
          <a:p>
            <a:r>
              <a:rPr lang="en-US" sz="1400" i="1" dirty="0"/>
              <a:t>Marta </a:t>
            </a:r>
            <a:r>
              <a:rPr lang="en-US" sz="1400" i="1" dirty="0" err="1"/>
              <a:t>Janiskova</a:t>
            </a:r>
            <a:r>
              <a:rPr lang="en-US" sz="1400" i="1" dirty="0"/>
              <a:t> &amp; Mark Fielding (ECMWF)</a:t>
            </a:r>
          </a:p>
        </p:txBody>
      </p:sp>
    </p:spTree>
    <p:extLst>
      <p:ext uri="{BB962C8B-B14F-4D97-AF65-F5344CB8AC3E}">
        <p14:creationId xmlns:p14="http://schemas.microsoft.com/office/powerpoint/2010/main" val="25311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A8ACC-768B-8D6A-78C5-734619943153}"/>
            </a:ext>
          </a:extLst>
        </p:cNvPr>
        <p:cNvGrpSpPr/>
        <p:nvPr/>
      </p:nvGrpSpPr>
      <p:grpSpPr>
        <a:xfrm>
          <a:off x="0" y="0"/>
          <a:ext cx="0" cy="0"/>
          <a:chOff x="0" y="0"/>
          <a:chExt cx="0" cy="0"/>
        </a:xfrm>
      </p:grpSpPr>
      <p:grpSp>
        <p:nvGrpSpPr>
          <p:cNvPr id="51" name="Group 50">
            <a:extLst>
              <a:ext uri="{FF2B5EF4-FFF2-40B4-BE49-F238E27FC236}">
                <a16:creationId xmlns:a16="http://schemas.microsoft.com/office/drawing/2014/main" id="{23CCAD2F-E72E-FFF5-DCE0-6061D764C19E}"/>
              </a:ext>
            </a:extLst>
          </p:cNvPr>
          <p:cNvGrpSpPr/>
          <p:nvPr/>
        </p:nvGrpSpPr>
        <p:grpSpPr>
          <a:xfrm>
            <a:off x="10271544" y="1002208"/>
            <a:ext cx="1138817" cy="5115161"/>
            <a:chOff x="3215680" y="1102166"/>
            <a:chExt cx="773088" cy="5116493"/>
          </a:xfrm>
        </p:grpSpPr>
        <p:pic>
          <p:nvPicPr>
            <p:cNvPr id="52" name="Picture 51">
              <a:extLst>
                <a:ext uri="{FF2B5EF4-FFF2-40B4-BE49-F238E27FC236}">
                  <a16:creationId xmlns:a16="http://schemas.microsoft.com/office/drawing/2014/main" id="{C1059EE8-7EC7-1B54-3052-43DEC11F676F}"/>
                </a:ext>
              </a:extLst>
            </p:cNvPr>
            <p:cNvPicPr>
              <a:picLocks noChangeAspect="1"/>
            </p:cNvPicPr>
            <p:nvPr/>
          </p:nvPicPr>
          <p:blipFill rotWithShape="1">
            <a:blip r:embed="rId3" cstate="print"/>
            <a:srcRect l="86556" t="9051" r="9838" b="9051"/>
            <a:stretch/>
          </p:blipFill>
          <p:spPr>
            <a:xfrm>
              <a:off x="3215680" y="1125304"/>
              <a:ext cx="159999" cy="5040000"/>
            </a:xfrm>
            <a:prstGeom prst="rect">
              <a:avLst/>
            </a:prstGeom>
          </p:spPr>
        </p:pic>
        <p:grpSp>
          <p:nvGrpSpPr>
            <p:cNvPr id="53" name="Group 52">
              <a:extLst>
                <a:ext uri="{FF2B5EF4-FFF2-40B4-BE49-F238E27FC236}">
                  <a16:creationId xmlns:a16="http://schemas.microsoft.com/office/drawing/2014/main" id="{23467062-CCD2-9276-2D20-FEB248F2FC8C}"/>
                </a:ext>
              </a:extLst>
            </p:cNvPr>
            <p:cNvGrpSpPr/>
            <p:nvPr/>
          </p:nvGrpSpPr>
          <p:grpSpPr>
            <a:xfrm>
              <a:off x="3301490" y="1102166"/>
              <a:ext cx="687278" cy="5116493"/>
              <a:chOff x="4832658" y="1102166"/>
              <a:chExt cx="687278" cy="5116493"/>
            </a:xfrm>
          </p:grpSpPr>
          <p:sp>
            <p:nvSpPr>
              <p:cNvPr id="54" name="Text Box 7">
                <a:extLst>
                  <a:ext uri="{FF2B5EF4-FFF2-40B4-BE49-F238E27FC236}">
                    <a16:creationId xmlns:a16="http://schemas.microsoft.com/office/drawing/2014/main" id="{D74C4ABC-7057-A4CD-75E5-C724D9AA57CA}"/>
                  </a:ext>
                </a:extLst>
              </p:cNvPr>
              <p:cNvSpPr txBox="1">
                <a:spLocks noChangeArrowheads="1"/>
              </p:cNvSpPr>
              <p:nvPr/>
            </p:nvSpPr>
            <p:spPr bwMode="auto">
              <a:xfrm>
                <a:off x="4833722" y="5966864"/>
                <a:ext cx="614206" cy="251795"/>
              </a:xfrm>
              <a:prstGeom prst="rect">
                <a:avLst/>
              </a:prstGeom>
              <a:noFill/>
              <a:ln>
                <a:noFill/>
              </a:ln>
            </p:spPr>
            <p:txBody>
              <a:bodyPr wrap="square" t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063">
                  <a:buClr>
                    <a:srgbClr val="3333CC"/>
                  </a:buClr>
                  <a:buSzPts val="1400"/>
                  <a:buNone/>
                </a:pPr>
                <a:r>
                  <a:rPr lang="en-GB" altLang="en-US" sz="1400">
                    <a:solidFill>
                      <a:prstClr val="black"/>
                    </a:solidFill>
                    <a:latin typeface="Helvetica" panose="020B0604020202020204" pitchFamily="34" charset="0"/>
                  </a:rPr>
                  <a:t>– 0.04</a:t>
                </a:r>
              </a:p>
            </p:txBody>
          </p:sp>
          <p:sp>
            <p:nvSpPr>
              <p:cNvPr id="72" name="Text Box 7">
                <a:extLst>
                  <a:ext uri="{FF2B5EF4-FFF2-40B4-BE49-F238E27FC236}">
                    <a16:creationId xmlns:a16="http://schemas.microsoft.com/office/drawing/2014/main" id="{7BC6D5D0-BE16-BEA2-3ABD-9BA8F3F878E0}"/>
                  </a:ext>
                </a:extLst>
              </p:cNvPr>
              <p:cNvSpPr txBox="1">
                <a:spLocks noChangeArrowheads="1"/>
              </p:cNvSpPr>
              <p:nvPr/>
            </p:nvSpPr>
            <p:spPr bwMode="auto">
              <a:xfrm>
                <a:off x="4833722" y="4754017"/>
                <a:ext cx="614206" cy="251795"/>
              </a:xfrm>
              <a:prstGeom prst="rect">
                <a:avLst/>
              </a:prstGeom>
              <a:noFill/>
              <a:ln>
                <a:noFill/>
              </a:ln>
            </p:spPr>
            <p:txBody>
              <a:bodyPr wrap="square" t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063">
                  <a:buClr>
                    <a:srgbClr val="3333CC"/>
                  </a:buClr>
                  <a:buSzPts val="1400"/>
                  <a:buNone/>
                </a:pPr>
                <a:r>
                  <a:rPr lang="en-GB" altLang="en-US" sz="1400">
                    <a:solidFill>
                      <a:prstClr val="black"/>
                    </a:solidFill>
                    <a:latin typeface="Helvetica" panose="020B0604020202020204" pitchFamily="34" charset="0"/>
                  </a:rPr>
                  <a:t>– 0.02</a:t>
                </a:r>
              </a:p>
            </p:txBody>
          </p:sp>
          <p:sp>
            <p:nvSpPr>
              <p:cNvPr id="84" name="Text Box 7">
                <a:extLst>
                  <a:ext uri="{FF2B5EF4-FFF2-40B4-BE49-F238E27FC236}">
                    <a16:creationId xmlns:a16="http://schemas.microsoft.com/office/drawing/2014/main" id="{81807DEE-08A9-D344-2E14-220AEDF7B17D}"/>
                  </a:ext>
                </a:extLst>
              </p:cNvPr>
              <p:cNvSpPr txBox="1">
                <a:spLocks noChangeArrowheads="1"/>
              </p:cNvSpPr>
              <p:nvPr/>
            </p:nvSpPr>
            <p:spPr bwMode="auto">
              <a:xfrm>
                <a:off x="4832658" y="3525420"/>
                <a:ext cx="614206" cy="251795"/>
              </a:xfrm>
              <a:prstGeom prst="rect">
                <a:avLst/>
              </a:prstGeom>
              <a:noFill/>
              <a:ln>
                <a:noFill/>
              </a:ln>
            </p:spPr>
            <p:txBody>
              <a:bodyPr wrap="square" t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063">
                  <a:buClr>
                    <a:srgbClr val="3333CC"/>
                  </a:buClr>
                  <a:buSzPts val="1400"/>
                  <a:buNone/>
                </a:pPr>
                <a:r>
                  <a:rPr lang="en-GB" altLang="en-US" sz="1400">
                    <a:solidFill>
                      <a:prstClr val="black"/>
                    </a:solidFill>
                    <a:latin typeface="Helvetica" panose="020B0604020202020204" pitchFamily="34" charset="0"/>
                  </a:rPr>
                  <a:t> 0.00</a:t>
                </a:r>
              </a:p>
            </p:txBody>
          </p:sp>
          <p:sp>
            <p:nvSpPr>
              <p:cNvPr id="85" name="Text Box 7">
                <a:extLst>
                  <a:ext uri="{FF2B5EF4-FFF2-40B4-BE49-F238E27FC236}">
                    <a16:creationId xmlns:a16="http://schemas.microsoft.com/office/drawing/2014/main" id="{BF8A6671-4F8A-8F4B-1BBD-53549BA3341C}"/>
                  </a:ext>
                </a:extLst>
              </p:cNvPr>
              <p:cNvSpPr txBox="1">
                <a:spLocks noChangeArrowheads="1"/>
              </p:cNvSpPr>
              <p:nvPr/>
            </p:nvSpPr>
            <p:spPr bwMode="auto">
              <a:xfrm>
                <a:off x="4905730" y="2315013"/>
                <a:ext cx="614206" cy="251795"/>
              </a:xfrm>
              <a:prstGeom prst="rect">
                <a:avLst/>
              </a:prstGeom>
              <a:noFill/>
              <a:ln>
                <a:noFill/>
              </a:ln>
            </p:spPr>
            <p:txBody>
              <a:bodyPr wrap="square" t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063">
                  <a:buClr>
                    <a:srgbClr val="3333CC"/>
                  </a:buClr>
                  <a:buSzPts val="1400"/>
                  <a:buNone/>
                </a:pPr>
                <a:r>
                  <a:rPr lang="en-GB" altLang="en-US" sz="1400">
                    <a:solidFill>
                      <a:prstClr val="black"/>
                    </a:solidFill>
                    <a:latin typeface="Helvetica" panose="020B0604020202020204" pitchFamily="34" charset="0"/>
                  </a:rPr>
                  <a:t>0.02</a:t>
                </a:r>
              </a:p>
            </p:txBody>
          </p:sp>
          <p:sp>
            <p:nvSpPr>
              <p:cNvPr id="86" name="Text Box 7">
                <a:extLst>
                  <a:ext uri="{FF2B5EF4-FFF2-40B4-BE49-F238E27FC236}">
                    <a16:creationId xmlns:a16="http://schemas.microsoft.com/office/drawing/2014/main" id="{B55BFFE0-6391-9A86-357E-F3D5416FF8D8}"/>
                  </a:ext>
                </a:extLst>
              </p:cNvPr>
              <p:cNvSpPr txBox="1">
                <a:spLocks noChangeArrowheads="1"/>
              </p:cNvSpPr>
              <p:nvPr/>
            </p:nvSpPr>
            <p:spPr bwMode="auto">
              <a:xfrm>
                <a:off x="4905730" y="1102166"/>
                <a:ext cx="614206" cy="251795"/>
              </a:xfrm>
              <a:prstGeom prst="rect">
                <a:avLst/>
              </a:prstGeom>
              <a:noFill/>
              <a:ln>
                <a:noFill/>
              </a:ln>
            </p:spPr>
            <p:txBody>
              <a:bodyPr wrap="square" t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063">
                  <a:buClr>
                    <a:srgbClr val="3333CC"/>
                  </a:buClr>
                  <a:buSzPts val="1400"/>
                  <a:buNone/>
                </a:pPr>
                <a:r>
                  <a:rPr lang="en-GB" altLang="en-US" sz="1400">
                    <a:solidFill>
                      <a:prstClr val="black"/>
                    </a:solidFill>
                    <a:latin typeface="Helvetica" panose="020B0604020202020204" pitchFamily="34" charset="0"/>
                  </a:rPr>
                  <a:t>0.04</a:t>
                </a:r>
              </a:p>
            </p:txBody>
          </p:sp>
        </p:grpSp>
      </p:grpSp>
      <p:sp>
        <p:nvSpPr>
          <p:cNvPr id="88" name="TextBox 17">
            <a:extLst>
              <a:ext uri="{FF2B5EF4-FFF2-40B4-BE49-F238E27FC236}">
                <a16:creationId xmlns:a16="http://schemas.microsoft.com/office/drawing/2014/main" id="{F6A09C5B-1E78-C2F5-16BE-D7C6117EBCF7}"/>
              </a:ext>
            </a:extLst>
          </p:cNvPr>
          <p:cNvSpPr txBox="1"/>
          <p:nvPr/>
        </p:nvSpPr>
        <p:spPr>
          <a:xfrm>
            <a:off x="4467534" y="678121"/>
            <a:ext cx="2084174" cy="297370"/>
          </a:xfrm>
          <a:prstGeom prst="rect">
            <a:avLst/>
          </a:prstGeom>
          <a:noFill/>
        </p:spPr>
        <p:txBody>
          <a:bodyPr wrap="square" lIns="10122" tIns="10122" rIns="10122" bIns="10122" rtlCol="0">
            <a:spAutoFit/>
          </a:bodyPr>
          <a:lstStyle>
            <a:defPPr>
              <a:defRPr lang="en-US"/>
            </a:defPPr>
            <a:lvl1pPr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1pPr>
            <a:lvl2pPr marL="4572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2pPr>
            <a:lvl3pPr marL="9144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3pPr>
            <a:lvl4pPr marL="13716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4pPr>
            <a:lvl5pPr marL="18288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5pPr>
            <a:lvl6pPr marL="2286000" algn="l" defTabSz="914400" rtl="0" eaLnBrk="1" latinLnBrk="0" hangingPunct="1">
              <a:defRPr b="1" kern="1200">
                <a:solidFill>
                  <a:schemeClr val="tx2"/>
                </a:solidFill>
                <a:latin typeface="Helvetica" panose="020B0604020202020204" pitchFamily="34" charset="0"/>
                <a:ea typeface="+mn-ea"/>
                <a:cs typeface="+mn-cs"/>
              </a:defRPr>
            </a:lvl6pPr>
            <a:lvl7pPr marL="2743200" algn="l" defTabSz="914400" rtl="0" eaLnBrk="1" latinLnBrk="0" hangingPunct="1">
              <a:defRPr b="1" kern="1200">
                <a:solidFill>
                  <a:schemeClr val="tx2"/>
                </a:solidFill>
                <a:latin typeface="Helvetica" panose="020B0604020202020204" pitchFamily="34" charset="0"/>
                <a:ea typeface="+mn-ea"/>
                <a:cs typeface="+mn-cs"/>
              </a:defRPr>
            </a:lvl7pPr>
            <a:lvl8pPr marL="3200400" algn="l" defTabSz="914400" rtl="0" eaLnBrk="1" latinLnBrk="0" hangingPunct="1">
              <a:defRPr b="1" kern="1200">
                <a:solidFill>
                  <a:schemeClr val="tx2"/>
                </a:solidFill>
                <a:latin typeface="Helvetica" panose="020B0604020202020204" pitchFamily="34" charset="0"/>
                <a:ea typeface="+mn-ea"/>
                <a:cs typeface="+mn-cs"/>
              </a:defRPr>
            </a:lvl8pPr>
            <a:lvl9pPr marL="3657600" algn="l" defTabSz="914400" rtl="0" eaLnBrk="1" latinLnBrk="0" hangingPunct="1">
              <a:defRPr b="1" kern="1200">
                <a:solidFill>
                  <a:schemeClr val="tx2"/>
                </a:solidFill>
                <a:latin typeface="Helvetica" panose="020B0604020202020204" pitchFamily="34" charset="0"/>
                <a:ea typeface="+mn-ea"/>
                <a:cs typeface="+mn-cs"/>
              </a:defRPr>
            </a:lvl9pPr>
          </a:lstStyle>
          <a:p>
            <a:pPr marL="26992" algn="r" defTabSz="457063">
              <a:spcBef>
                <a:spcPts val="0"/>
              </a:spcBef>
            </a:pPr>
            <a:r>
              <a:rPr lang="en-US" sz="1799" dirty="0">
                <a:solidFill>
                  <a:srgbClr val="064E83"/>
                </a:solidFill>
              </a:rPr>
              <a:t>Day 5</a:t>
            </a:r>
            <a:endParaRPr lang="en-GB" sz="1799" dirty="0">
              <a:solidFill>
                <a:srgbClr val="064E83"/>
              </a:solidFill>
            </a:endParaRPr>
          </a:p>
        </p:txBody>
      </p:sp>
      <p:sp>
        <p:nvSpPr>
          <p:cNvPr id="89" name="TextBox 17">
            <a:extLst>
              <a:ext uri="{FF2B5EF4-FFF2-40B4-BE49-F238E27FC236}">
                <a16:creationId xmlns:a16="http://schemas.microsoft.com/office/drawing/2014/main" id="{0B3284DD-04DB-8928-5F72-69DDC3567C21}"/>
              </a:ext>
            </a:extLst>
          </p:cNvPr>
          <p:cNvSpPr txBox="1"/>
          <p:nvPr/>
        </p:nvSpPr>
        <p:spPr>
          <a:xfrm>
            <a:off x="7041318" y="658427"/>
            <a:ext cx="2084174" cy="297370"/>
          </a:xfrm>
          <a:prstGeom prst="rect">
            <a:avLst/>
          </a:prstGeom>
          <a:noFill/>
        </p:spPr>
        <p:txBody>
          <a:bodyPr wrap="square" lIns="10122" tIns="10122" rIns="10122" bIns="10122" rtlCol="0">
            <a:spAutoFit/>
          </a:bodyPr>
          <a:lstStyle>
            <a:defPPr>
              <a:defRPr lang="en-US"/>
            </a:defPPr>
            <a:lvl1pPr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1pPr>
            <a:lvl2pPr marL="4572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2pPr>
            <a:lvl3pPr marL="9144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3pPr>
            <a:lvl4pPr marL="13716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4pPr>
            <a:lvl5pPr marL="18288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5pPr>
            <a:lvl6pPr marL="2286000" algn="l" defTabSz="914400" rtl="0" eaLnBrk="1" latinLnBrk="0" hangingPunct="1">
              <a:defRPr b="1" kern="1200">
                <a:solidFill>
                  <a:schemeClr val="tx2"/>
                </a:solidFill>
                <a:latin typeface="Helvetica" panose="020B0604020202020204" pitchFamily="34" charset="0"/>
                <a:ea typeface="+mn-ea"/>
                <a:cs typeface="+mn-cs"/>
              </a:defRPr>
            </a:lvl6pPr>
            <a:lvl7pPr marL="2743200" algn="l" defTabSz="914400" rtl="0" eaLnBrk="1" latinLnBrk="0" hangingPunct="1">
              <a:defRPr b="1" kern="1200">
                <a:solidFill>
                  <a:schemeClr val="tx2"/>
                </a:solidFill>
                <a:latin typeface="Helvetica" panose="020B0604020202020204" pitchFamily="34" charset="0"/>
                <a:ea typeface="+mn-ea"/>
                <a:cs typeface="+mn-cs"/>
              </a:defRPr>
            </a:lvl7pPr>
            <a:lvl8pPr marL="3200400" algn="l" defTabSz="914400" rtl="0" eaLnBrk="1" latinLnBrk="0" hangingPunct="1">
              <a:defRPr b="1" kern="1200">
                <a:solidFill>
                  <a:schemeClr val="tx2"/>
                </a:solidFill>
                <a:latin typeface="Helvetica" panose="020B0604020202020204" pitchFamily="34" charset="0"/>
                <a:ea typeface="+mn-ea"/>
                <a:cs typeface="+mn-cs"/>
              </a:defRPr>
            </a:lvl8pPr>
            <a:lvl9pPr marL="3657600" algn="l" defTabSz="914400" rtl="0" eaLnBrk="1" latinLnBrk="0" hangingPunct="1">
              <a:defRPr b="1" kern="1200">
                <a:solidFill>
                  <a:schemeClr val="tx2"/>
                </a:solidFill>
                <a:latin typeface="Helvetica" panose="020B0604020202020204" pitchFamily="34" charset="0"/>
                <a:ea typeface="+mn-ea"/>
                <a:cs typeface="+mn-cs"/>
              </a:defRPr>
            </a:lvl9pPr>
          </a:lstStyle>
          <a:p>
            <a:pPr marL="26992" algn="r" defTabSz="457063">
              <a:spcBef>
                <a:spcPts val="0"/>
              </a:spcBef>
            </a:pPr>
            <a:r>
              <a:rPr lang="en-US" sz="1799">
                <a:solidFill>
                  <a:srgbClr val="064E83"/>
                </a:solidFill>
              </a:rPr>
              <a:t>Day 6</a:t>
            </a:r>
            <a:endParaRPr lang="en-GB" sz="1799">
              <a:solidFill>
                <a:srgbClr val="064E83"/>
              </a:solidFill>
            </a:endParaRPr>
          </a:p>
        </p:txBody>
      </p:sp>
      <p:sp>
        <p:nvSpPr>
          <p:cNvPr id="90" name="TextBox 17">
            <a:extLst>
              <a:ext uri="{FF2B5EF4-FFF2-40B4-BE49-F238E27FC236}">
                <a16:creationId xmlns:a16="http://schemas.microsoft.com/office/drawing/2014/main" id="{F293E9A3-56B2-AB79-3DB4-C6875CE80199}"/>
              </a:ext>
            </a:extLst>
          </p:cNvPr>
          <p:cNvSpPr txBox="1"/>
          <p:nvPr/>
        </p:nvSpPr>
        <p:spPr>
          <a:xfrm>
            <a:off x="-437416" y="5274250"/>
            <a:ext cx="2084174" cy="297370"/>
          </a:xfrm>
          <a:prstGeom prst="rect">
            <a:avLst/>
          </a:prstGeom>
          <a:noFill/>
        </p:spPr>
        <p:txBody>
          <a:bodyPr wrap="square" lIns="10122" tIns="10122" rIns="10122" bIns="10122" rtlCol="0">
            <a:spAutoFit/>
          </a:bodyPr>
          <a:lstStyle>
            <a:defPPr>
              <a:defRPr lang="en-US"/>
            </a:defPPr>
            <a:lvl1pPr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1pPr>
            <a:lvl2pPr marL="4572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2pPr>
            <a:lvl3pPr marL="9144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3pPr>
            <a:lvl4pPr marL="13716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4pPr>
            <a:lvl5pPr marL="18288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5pPr>
            <a:lvl6pPr marL="2286000" algn="l" defTabSz="914400" rtl="0" eaLnBrk="1" latinLnBrk="0" hangingPunct="1">
              <a:defRPr b="1" kern="1200">
                <a:solidFill>
                  <a:schemeClr val="tx2"/>
                </a:solidFill>
                <a:latin typeface="Helvetica" panose="020B0604020202020204" pitchFamily="34" charset="0"/>
                <a:ea typeface="+mn-ea"/>
                <a:cs typeface="+mn-cs"/>
              </a:defRPr>
            </a:lvl6pPr>
            <a:lvl7pPr marL="2743200" algn="l" defTabSz="914400" rtl="0" eaLnBrk="1" latinLnBrk="0" hangingPunct="1">
              <a:defRPr b="1" kern="1200">
                <a:solidFill>
                  <a:schemeClr val="tx2"/>
                </a:solidFill>
                <a:latin typeface="Helvetica" panose="020B0604020202020204" pitchFamily="34" charset="0"/>
                <a:ea typeface="+mn-ea"/>
                <a:cs typeface="+mn-cs"/>
              </a:defRPr>
            </a:lvl7pPr>
            <a:lvl8pPr marL="3200400" algn="l" defTabSz="914400" rtl="0" eaLnBrk="1" latinLnBrk="0" hangingPunct="1">
              <a:defRPr b="1" kern="1200">
                <a:solidFill>
                  <a:schemeClr val="tx2"/>
                </a:solidFill>
                <a:latin typeface="Helvetica" panose="020B0604020202020204" pitchFamily="34" charset="0"/>
                <a:ea typeface="+mn-ea"/>
                <a:cs typeface="+mn-cs"/>
              </a:defRPr>
            </a:lvl8pPr>
            <a:lvl9pPr marL="3657600" algn="l" defTabSz="914400" rtl="0" eaLnBrk="1" latinLnBrk="0" hangingPunct="1">
              <a:defRPr b="1" kern="1200">
                <a:solidFill>
                  <a:schemeClr val="tx2"/>
                </a:solidFill>
                <a:latin typeface="Helvetica" panose="020B0604020202020204" pitchFamily="34" charset="0"/>
                <a:ea typeface="+mn-ea"/>
                <a:cs typeface="+mn-cs"/>
              </a:defRPr>
            </a:lvl9pPr>
          </a:lstStyle>
          <a:p>
            <a:pPr marL="26992" algn="r" defTabSz="457063">
              <a:spcBef>
                <a:spcPts val="0"/>
              </a:spcBef>
            </a:pPr>
            <a:r>
              <a:rPr lang="en-GB" sz="1799">
                <a:solidFill>
                  <a:srgbClr val="064E83"/>
                </a:solidFill>
              </a:rPr>
              <a:t>Geopotential</a:t>
            </a:r>
          </a:p>
        </p:txBody>
      </p:sp>
      <p:sp>
        <p:nvSpPr>
          <p:cNvPr id="91" name="TextBox 17">
            <a:extLst>
              <a:ext uri="{FF2B5EF4-FFF2-40B4-BE49-F238E27FC236}">
                <a16:creationId xmlns:a16="http://schemas.microsoft.com/office/drawing/2014/main" id="{88331D5E-1543-EC4B-202C-8EF8427829FD}"/>
              </a:ext>
            </a:extLst>
          </p:cNvPr>
          <p:cNvSpPr txBox="1"/>
          <p:nvPr/>
        </p:nvSpPr>
        <p:spPr>
          <a:xfrm>
            <a:off x="-402583" y="3317178"/>
            <a:ext cx="2084174" cy="297370"/>
          </a:xfrm>
          <a:prstGeom prst="rect">
            <a:avLst/>
          </a:prstGeom>
          <a:noFill/>
        </p:spPr>
        <p:txBody>
          <a:bodyPr wrap="square" lIns="10122" tIns="10122" rIns="10122" bIns="10122" rtlCol="0">
            <a:spAutoFit/>
          </a:bodyPr>
          <a:lstStyle>
            <a:defPPr>
              <a:defRPr lang="en-US"/>
            </a:defPPr>
            <a:lvl1pPr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1pPr>
            <a:lvl2pPr marL="4572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2pPr>
            <a:lvl3pPr marL="9144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3pPr>
            <a:lvl4pPr marL="13716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4pPr>
            <a:lvl5pPr marL="18288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5pPr>
            <a:lvl6pPr marL="2286000" algn="l" defTabSz="914400" rtl="0" eaLnBrk="1" latinLnBrk="0" hangingPunct="1">
              <a:defRPr b="1" kern="1200">
                <a:solidFill>
                  <a:schemeClr val="tx2"/>
                </a:solidFill>
                <a:latin typeface="Helvetica" panose="020B0604020202020204" pitchFamily="34" charset="0"/>
                <a:ea typeface="+mn-ea"/>
                <a:cs typeface="+mn-cs"/>
              </a:defRPr>
            </a:lvl6pPr>
            <a:lvl7pPr marL="2743200" algn="l" defTabSz="914400" rtl="0" eaLnBrk="1" latinLnBrk="0" hangingPunct="1">
              <a:defRPr b="1" kern="1200">
                <a:solidFill>
                  <a:schemeClr val="tx2"/>
                </a:solidFill>
                <a:latin typeface="Helvetica" panose="020B0604020202020204" pitchFamily="34" charset="0"/>
                <a:ea typeface="+mn-ea"/>
                <a:cs typeface="+mn-cs"/>
              </a:defRPr>
            </a:lvl7pPr>
            <a:lvl8pPr marL="3200400" algn="l" defTabSz="914400" rtl="0" eaLnBrk="1" latinLnBrk="0" hangingPunct="1">
              <a:defRPr b="1" kern="1200">
                <a:solidFill>
                  <a:schemeClr val="tx2"/>
                </a:solidFill>
                <a:latin typeface="Helvetica" panose="020B0604020202020204" pitchFamily="34" charset="0"/>
                <a:ea typeface="+mn-ea"/>
                <a:cs typeface="+mn-cs"/>
              </a:defRPr>
            </a:lvl8pPr>
            <a:lvl9pPr marL="3657600" algn="l" defTabSz="914400" rtl="0" eaLnBrk="1" latinLnBrk="0" hangingPunct="1">
              <a:defRPr b="1" kern="1200">
                <a:solidFill>
                  <a:schemeClr val="tx2"/>
                </a:solidFill>
                <a:latin typeface="Helvetica" panose="020B0604020202020204" pitchFamily="34" charset="0"/>
                <a:ea typeface="+mn-ea"/>
                <a:cs typeface="+mn-cs"/>
              </a:defRPr>
            </a:lvl9pPr>
          </a:lstStyle>
          <a:p>
            <a:pPr marL="26992" algn="r" defTabSz="457063">
              <a:spcBef>
                <a:spcPts val="0"/>
              </a:spcBef>
            </a:pPr>
            <a:r>
              <a:rPr lang="en-US" sz="1799">
                <a:solidFill>
                  <a:srgbClr val="064E83"/>
                </a:solidFill>
              </a:rPr>
              <a:t>Temperature</a:t>
            </a:r>
            <a:endParaRPr lang="en-GB" sz="1799">
              <a:solidFill>
                <a:srgbClr val="064E83"/>
              </a:solidFill>
            </a:endParaRPr>
          </a:p>
        </p:txBody>
      </p:sp>
      <p:sp>
        <p:nvSpPr>
          <p:cNvPr id="92" name="TextBox 17">
            <a:extLst>
              <a:ext uri="{FF2B5EF4-FFF2-40B4-BE49-F238E27FC236}">
                <a16:creationId xmlns:a16="http://schemas.microsoft.com/office/drawing/2014/main" id="{6AE60027-2A7B-4EF1-9D64-38B820293444}"/>
              </a:ext>
            </a:extLst>
          </p:cNvPr>
          <p:cNvSpPr txBox="1"/>
          <p:nvPr/>
        </p:nvSpPr>
        <p:spPr>
          <a:xfrm>
            <a:off x="-625012" y="1591716"/>
            <a:ext cx="2084174" cy="297370"/>
          </a:xfrm>
          <a:prstGeom prst="rect">
            <a:avLst/>
          </a:prstGeom>
          <a:noFill/>
        </p:spPr>
        <p:txBody>
          <a:bodyPr wrap="square" lIns="10122" tIns="10122" rIns="10122" bIns="10122" rtlCol="0">
            <a:spAutoFit/>
          </a:bodyPr>
          <a:lstStyle>
            <a:defPPr>
              <a:defRPr lang="en-US"/>
            </a:defPPr>
            <a:lvl1pPr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1pPr>
            <a:lvl2pPr marL="4572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2pPr>
            <a:lvl3pPr marL="9144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3pPr>
            <a:lvl4pPr marL="13716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4pPr>
            <a:lvl5pPr marL="18288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5pPr>
            <a:lvl6pPr marL="2286000" algn="l" defTabSz="914400" rtl="0" eaLnBrk="1" latinLnBrk="0" hangingPunct="1">
              <a:defRPr b="1" kern="1200">
                <a:solidFill>
                  <a:schemeClr val="tx2"/>
                </a:solidFill>
                <a:latin typeface="Helvetica" panose="020B0604020202020204" pitchFamily="34" charset="0"/>
                <a:ea typeface="+mn-ea"/>
                <a:cs typeface="+mn-cs"/>
              </a:defRPr>
            </a:lvl6pPr>
            <a:lvl7pPr marL="2743200" algn="l" defTabSz="914400" rtl="0" eaLnBrk="1" latinLnBrk="0" hangingPunct="1">
              <a:defRPr b="1" kern="1200">
                <a:solidFill>
                  <a:schemeClr val="tx2"/>
                </a:solidFill>
                <a:latin typeface="Helvetica" panose="020B0604020202020204" pitchFamily="34" charset="0"/>
                <a:ea typeface="+mn-ea"/>
                <a:cs typeface="+mn-cs"/>
              </a:defRPr>
            </a:lvl7pPr>
            <a:lvl8pPr marL="3200400" algn="l" defTabSz="914400" rtl="0" eaLnBrk="1" latinLnBrk="0" hangingPunct="1">
              <a:defRPr b="1" kern="1200">
                <a:solidFill>
                  <a:schemeClr val="tx2"/>
                </a:solidFill>
                <a:latin typeface="Helvetica" panose="020B0604020202020204" pitchFamily="34" charset="0"/>
                <a:ea typeface="+mn-ea"/>
                <a:cs typeface="+mn-cs"/>
              </a:defRPr>
            </a:lvl8pPr>
            <a:lvl9pPr marL="3657600" algn="l" defTabSz="914400" rtl="0" eaLnBrk="1" latinLnBrk="0" hangingPunct="1">
              <a:defRPr b="1" kern="1200">
                <a:solidFill>
                  <a:schemeClr val="tx2"/>
                </a:solidFill>
                <a:latin typeface="Helvetica" panose="020B0604020202020204" pitchFamily="34" charset="0"/>
                <a:ea typeface="+mn-ea"/>
                <a:cs typeface="+mn-cs"/>
              </a:defRPr>
            </a:lvl9pPr>
          </a:lstStyle>
          <a:p>
            <a:pPr marL="26992" algn="r" defTabSz="457063">
              <a:spcBef>
                <a:spcPts val="0"/>
              </a:spcBef>
            </a:pPr>
            <a:r>
              <a:rPr lang="en-US" sz="1799">
                <a:solidFill>
                  <a:srgbClr val="064E83"/>
                </a:solidFill>
              </a:rPr>
              <a:t>Wind</a:t>
            </a:r>
            <a:endParaRPr lang="en-GB" sz="1799">
              <a:solidFill>
                <a:srgbClr val="064E83"/>
              </a:solidFill>
            </a:endParaRPr>
          </a:p>
        </p:txBody>
      </p:sp>
      <p:sp>
        <p:nvSpPr>
          <p:cNvPr id="93" name="Text Box 7">
            <a:extLst>
              <a:ext uri="{FF2B5EF4-FFF2-40B4-BE49-F238E27FC236}">
                <a16:creationId xmlns:a16="http://schemas.microsoft.com/office/drawing/2014/main" id="{FD24E711-390E-6879-E203-F550E90E39F0}"/>
              </a:ext>
            </a:extLst>
          </p:cNvPr>
          <p:cNvSpPr txBox="1">
            <a:spLocks noChangeArrowheads="1"/>
          </p:cNvSpPr>
          <p:nvPr/>
        </p:nvSpPr>
        <p:spPr bwMode="auto">
          <a:xfrm>
            <a:off x="10997418" y="1357966"/>
            <a:ext cx="515600" cy="405577"/>
          </a:xfrm>
          <a:prstGeom prst="rect">
            <a:avLst/>
          </a:prstGeom>
          <a:noFill/>
          <a:ln w="28575">
            <a:solidFill>
              <a:srgbClr val="FF0000"/>
            </a:solidFill>
          </a:ln>
        </p:spPr>
        <p:txBody>
          <a:bodyPr wrap="square" lIns="17995" tIns="17995" r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063">
              <a:buClr>
                <a:srgbClr val="3333CC"/>
              </a:buClr>
              <a:buSzPts val="1400"/>
              <a:buNone/>
            </a:pPr>
            <a:r>
              <a:rPr lang="en-GB" altLang="en-US" sz="1200">
                <a:solidFill>
                  <a:srgbClr val="FF0000"/>
                </a:solidFill>
                <a:latin typeface="Helvetica" panose="020B0604020202020204" pitchFamily="34" charset="0"/>
              </a:rPr>
              <a:t>RED</a:t>
            </a:r>
          </a:p>
          <a:p>
            <a:pPr defTabSz="457063">
              <a:spcBef>
                <a:spcPts val="0"/>
              </a:spcBef>
              <a:buClr>
                <a:srgbClr val="3333CC"/>
              </a:buClr>
              <a:buSzPts val="1400"/>
              <a:buNone/>
            </a:pPr>
            <a:r>
              <a:rPr lang="en-GB" altLang="en-US" sz="1200">
                <a:solidFill>
                  <a:srgbClr val="FF0000"/>
                </a:solidFill>
                <a:latin typeface="Helvetica" panose="020B0604020202020204" pitchFamily="34" charset="0"/>
              </a:rPr>
              <a:t>worse</a:t>
            </a:r>
          </a:p>
        </p:txBody>
      </p:sp>
      <p:sp>
        <p:nvSpPr>
          <p:cNvPr id="94" name="Text Box 7">
            <a:extLst>
              <a:ext uri="{FF2B5EF4-FFF2-40B4-BE49-F238E27FC236}">
                <a16:creationId xmlns:a16="http://schemas.microsoft.com/office/drawing/2014/main" id="{2ED4DE9E-A5AA-4345-5599-B09022D4DA9A}"/>
              </a:ext>
            </a:extLst>
          </p:cNvPr>
          <p:cNvSpPr txBox="1">
            <a:spLocks noChangeArrowheads="1"/>
          </p:cNvSpPr>
          <p:nvPr/>
        </p:nvSpPr>
        <p:spPr bwMode="auto">
          <a:xfrm>
            <a:off x="10997420" y="5382798"/>
            <a:ext cx="478444" cy="405577"/>
          </a:xfrm>
          <a:prstGeom prst="rect">
            <a:avLst/>
          </a:prstGeom>
          <a:noFill/>
          <a:ln w="28575">
            <a:solidFill>
              <a:srgbClr val="0033CC"/>
            </a:solidFill>
          </a:ln>
        </p:spPr>
        <p:txBody>
          <a:bodyPr wrap="square" lIns="17995" tIns="17995" r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063">
              <a:spcBef>
                <a:spcPts val="0"/>
              </a:spcBef>
              <a:buClr>
                <a:srgbClr val="3333CC"/>
              </a:buClr>
              <a:buSzPts val="1400"/>
              <a:buNone/>
            </a:pPr>
            <a:r>
              <a:rPr lang="en-GB" altLang="en-US" sz="1200">
                <a:solidFill>
                  <a:srgbClr val="0033CC"/>
                </a:solidFill>
                <a:latin typeface="Helvetica" panose="020B0604020202020204" pitchFamily="34" charset="0"/>
              </a:rPr>
              <a:t>BLUE</a:t>
            </a:r>
          </a:p>
          <a:p>
            <a:pPr defTabSz="457063">
              <a:spcBef>
                <a:spcPts val="0"/>
              </a:spcBef>
              <a:buClr>
                <a:srgbClr val="3333CC"/>
              </a:buClr>
              <a:buSzPts val="1400"/>
              <a:buNone/>
            </a:pPr>
            <a:r>
              <a:rPr lang="en-GB" altLang="en-US" sz="1200">
                <a:solidFill>
                  <a:srgbClr val="0033CC"/>
                </a:solidFill>
                <a:latin typeface="Helvetica" panose="020B0604020202020204" pitchFamily="34" charset="0"/>
              </a:rPr>
              <a:t>better</a:t>
            </a:r>
          </a:p>
        </p:txBody>
      </p:sp>
      <p:sp>
        <p:nvSpPr>
          <p:cNvPr id="97" name="Text Box 7">
            <a:extLst>
              <a:ext uri="{FF2B5EF4-FFF2-40B4-BE49-F238E27FC236}">
                <a16:creationId xmlns:a16="http://schemas.microsoft.com/office/drawing/2014/main" id="{9C8A54EF-7599-F799-2C23-2C47E0907380}"/>
              </a:ext>
            </a:extLst>
          </p:cNvPr>
          <p:cNvSpPr txBox="1">
            <a:spLocks noChangeArrowheads="1"/>
          </p:cNvSpPr>
          <p:nvPr/>
        </p:nvSpPr>
        <p:spPr bwMode="auto">
          <a:xfrm>
            <a:off x="10957977" y="2587653"/>
            <a:ext cx="1169362" cy="959431"/>
          </a:xfrm>
          <a:prstGeom prst="rect">
            <a:avLst/>
          </a:prstGeom>
          <a:noFill/>
          <a:ln>
            <a:noFill/>
          </a:ln>
        </p:spPr>
        <p:txBody>
          <a:bodyPr wrap="square" t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063">
              <a:buClr>
                <a:srgbClr val="3333CC"/>
              </a:buClr>
              <a:buSzPts val="1400"/>
              <a:buNone/>
            </a:pPr>
            <a:r>
              <a:rPr lang="en-GB" altLang="en-US" sz="1200">
                <a:solidFill>
                  <a:prstClr val="black"/>
                </a:solidFill>
                <a:latin typeface="Helvetica" panose="020B0604020202020204" pitchFamily="34" charset="0"/>
              </a:rPr>
              <a:t>Difference in RMS error normalised by RMS error of control</a:t>
            </a:r>
          </a:p>
        </p:txBody>
      </p:sp>
      <p:sp>
        <p:nvSpPr>
          <p:cNvPr id="100" name="Title 1">
            <a:extLst>
              <a:ext uri="{FF2B5EF4-FFF2-40B4-BE49-F238E27FC236}">
                <a16:creationId xmlns:a16="http://schemas.microsoft.com/office/drawing/2014/main" id="{FB17DDF5-9FC0-C6ED-5B99-F5022125D006}"/>
              </a:ext>
            </a:extLst>
          </p:cNvPr>
          <p:cNvSpPr txBox="1">
            <a:spLocks/>
          </p:cNvSpPr>
          <p:nvPr/>
        </p:nvSpPr>
        <p:spPr>
          <a:xfrm>
            <a:off x="2716806" y="6371315"/>
            <a:ext cx="9243421" cy="369236"/>
          </a:xfrm>
          <a:prstGeom prst="rect">
            <a:avLst/>
          </a:prstGeom>
        </p:spPr>
        <p:txBody>
          <a:bodyPr lIns="0" tIns="0" rIns="0" bIns="0"/>
          <a:lstStyle>
            <a:lvl1pPr algn="l" defTabSz="457200" rtl="0" eaLnBrk="1" latinLnBrk="0" hangingPunct="1">
              <a:lnSpc>
                <a:spcPts val="2800"/>
              </a:lnSpc>
              <a:spcBef>
                <a:spcPct val="0"/>
              </a:spcBef>
              <a:buNone/>
              <a:defRPr sz="2400" kern="1200">
                <a:solidFill>
                  <a:srgbClr val="064E83"/>
                </a:solidFill>
                <a:latin typeface="+mj-lt"/>
                <a:ea typeface="+mj-ea"/>
                <a:cs typeface="+mj-cs"/>
              </a:defRPr>
            </a:lvl1pPr>
          </a:lstStyle>
          <a:p>
            <a:r>
              <a:rPr lang="en-US" sz="1999" dirty="0">
                <a:solidFill>
                  <a:prstClr val="black"/>
                </a:solidFill>
                <a:latin typeface="Arial"/>
              </a:rPr>
              <a:t>Verification of forecast against own analysis: </a:t>
            </a:r>
            <a:r>
              <a:rPr lang="en-US" sz="1999" i="1" dirty="0">
                <a:solidFill>
                  <a:prstClr val="black"/>
                </a:solidFill>
                <a:latin typeface="Arial"/>
              </a:rPr>
              <a:t>potential to improve further…</a:t>
            </a:r>
          </a:p>
        </p:txBody>
      </p:sp>
      <p:sp>
        <p:nvSpPr>
          <p:cNvPr id="2" name="Title 1">
            <a:extLst>
              <a:ext uri="{FF2B5EF4-FFF2-40B4-BE49-F238E27FC236}">
                <a16:creationId xmlns:a16="http://schemas.microsoft.com/office/drawing/2014/main" id="{31E834C8-88AA-AA88-D909-F8A87DDF5DF0}"/>
              </a:ext>
            </a:extLst>
          </p:cNvPr>
          <p:cNvSpPr>
            <a:spLocks noGrp="1"/>
          </p:cNvSpPr>
          <p:nvPr>
            <p:ph type="title"/>
          </p:nvPr>
        </p:nvSpPr>
        <p:spPr>
          <a:xfrm>
            <a:off x="604670" y="242243"/>
            <a:ext cx="11326110" cy="369236"/>
          </a:xfrm>
        </p:spPr>
        <p:txBody>
          <a:bodyPr/>
          <a:lstStyle/>
          <a:p>
            <a:r>
              <a:rPr lang="en-US" b="1" dirty="0" err="1"/>
              <a:t>EarthCARE</a:t>
            </a:r>
            <a:r>
              <a:rPr lang="en-US" dirty="0"/>
              <a:t> 2024-08-08 -&gt; 2024-10-31</a:t>
            </a:r>
          </a:p>
        </p:txBody>
      </p:sp>
      <p:pic>
        <p:nvPicPr>
          <p:cNvPr id="4" name="Picture 3" descr="A chart of a temperature&#10;&#10;Description automatically generated with medium confidence">
            <a:extLst>
              <a:ext uri="{FF2B5EF4-FFF2-40B4-BE49-F238E27FC236}">
                <a16:creationId xmlns:a16="http://schemas.microsoft.com/office/drawing/2014/main" id="{A70B71F2-B0AF-E871-14EC-77B9FD26D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595" y="4516338"/>
            <a:ext cx="2840421" cy="1736715"/>
          </a:xfrm>
          <a:prstGeom prst="rect">
            <a:avLst/>
          </a:prstGeom>
        </p:spPr>
      </p:pic>
      <p:pic>
        <p:nvPicPr>
          <p:cNvPr id="5" name="Picture 4" descr="A chart of a heat wave&#10;&#10;Description automatically generated with medium confidence">
            <a:extLst>
              <a:ext uri="{FF2B5EF4-FFF2-40B4-BE49-F238E27FC236}">
                <a16:creationId xmlns:a16="http://schemas.microsoft.com/office/drawing/2014/main" id="{9E22CD38-D3F2-8C58-AA21-C907F047D7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8118" y="4412390"/>
            <a:ext cx="2851940" cy="1906820"/>
          </a:xfrm>
          <a:prstGeom prst="rect">
            <a:avLst/>
          </a:prstGeom>
        </p:spPr>
      </p:pic>
      <p:pic>
        <p:nvPicPr>
          <p:cNvPr id="6" name="Picture 5" descr="A colorful graph with white text&#10;&#10;Description automatically generated with medium confidence">
            <a:extLst>
              <a:ext uri="{FF2B5EF4-FFF2-40B4-BE49-F238E27FC236}">
                <a16:creationId xmlns:a16="http://schemas.microsoft.com/office/drawing/2014/main" id="{18822055-8053-ABA2-3EBD-247FE85F4F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2381" y="4515277"/>
            <a:ext cx="2790526" cy="1778757"/>
          </a:xfrm>
          <a:prstGeom prst="rect">
            <a:avLst/>
          </a:prstGeom>
        </p:spPr>
      </p:pic>
      <p:pic>
        <p:nvPicPr>
          <p:cNvPr id="7" name="Picture 6" descr="A chart of a temperature&#10;&#10;Description automatically generated with medium confidence">
            <a:extLst>
              <a:ext uri="{FF2B5EF4-FFF2-40B4-BE49-F238E27FC236}">
                <a16:creationId xmlns:a16="http://schemas.microsoft.com/office/drawing/2014/main" id="{D2E1D976-55C2-55B4-4A89-3E113CD92781}"/>
              </a:ext>
            </a:extLst>
          </p:cNvPr>
          <p:cNvPicPr>
            <a:picLocks noChangeAspect="1"/>
          </p:cNvPicPr>
          <p:nvPr/>
        </p:nvPicPr>
        <p:blipFill rotWithShape="1">
          <a:blip r:embed="rId7">
            <a:extLst>
              <a:ext uri="{28A0092B-C50C-407E-A947-70E740481C1C}">
                <a14:useLocalDpi xmlns:a14="http://schemas.microsoft.com/office/drawing/2010/main" val="0"/>
              </a:ext>
            </a:extLst>
          </a:blip>
          <a:srcRect l="3521" r="-1"/>
          <a:stretch/>
        </p:blipFill>
        <p:spPr>
          <a:xfrm>
            <a:off x="1725786" y="2713685"/>
            <a:ext cx="2682673" cy="1777537"/>
          </a:xfrm>
          <a:prstGeom prst="rect">
            <a:avLst/>
          </a:prstGeom>
        </p:spPr>
      </p:pic>
      <p:pic>
        <p:nvPicPr>
          <p:cNvPr id="9" name="Picture 8" descr="A colorful map of a temperature&#10;&#10;Description automatically generated with medium confidence">
            <a:extLst>
              <a:ext uri="{FF2B5EF4-FFF2-40B4-BE49-F238E27FC236}">
                <a16:creationId xmlns:a16="http://schemas.microsoft.com/office/drawing/2014/main" id="{C2000E89-00B1-4211-1316-ECC7FB6FFA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7282" y="2745787"/>
            <a:ext cx="2653609" cy="1714054"/>
          </a:xfrm>
          <a:prstGeom prst="rect">
            <a:avLst/>
          </a:prstGeom>
        </p:spPr>
      </p:pic>
      <p:pic>
        <p:nvPicPr>
          <p:cNvPr id="11" name="Picture 10" descr="A colorful chart with white text&#10;&#10;Description automatically generated with medium confidence">
            <a:extLst>
              <a:ext uri="{FF2B5EF4-FFF2-40B4-BE49-F238E27FC236}">
                <a16:creationId xmlns:a16="http://schemas.microsoft.com/office/drawing/2014/main" id="{33AFE53B-425A-D07E-8970-05BAFB7177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8517" y="2758484"/>
            <a:ext cx="2691699" cy="1701357"/>
          </a:xfrm>
          <a:prstGeom prst="rect">
            <a:avLst/>
          </a:prstGeom>
        </p:spPr>
      </p:pic>
      <p:pic>
        <p:nvPicPr>
          <p:cNvPr id="12" name="Picture 11" descr="A chart of a temperature&#10;&#10;Description automatically generated with medium confidence">
            <a:extLst>
              <a:ext uri="{FF2B5EF4-FFF2-40B4-BE49-F238E27FC236}">
                <a16:creationId xmlns:a16="http://schemas.microsoft.com/office/drawing/2014/main" id="{37E8D4D8-A538-50DF-A923-4ED362731B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2061" y="912638"/>
            <a:ext cx="2840420" cy="1850331"/>
          </a:xfrm>
          <a:prstGeom prst="rect">
            <a:avLst/>
          </a:prstGeom>
        </p:spPr>
      </p:pic>
      <p:pic>
        <p:nvPicPr>
          <p:cNvPr id="13" name="Picture 12" descr="A chart with numbers and lines&#10;&#10;Description automatically generated with medium confidence">
            <a:extLst>
              <a:ext uri="{FF2B5EF4-FFF2-40B4-BE49-F238E27FC236}">
                <a16:creationId xmlns:a16="http://schemas.microsoft.com/office/drawing/2014/main" id="{E62195C2-058E-8CA5-C007-F7022CE57F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33631" y="995185"/>
            <a:ext cx="2640912" cy="1739447"/>
          </a:xfrm>
          <a:prstGeom prst="rect">
            <a:avLst/>
          </a:prstGeom>
        </p:spPr>
      </p:pic>
      <p:pic>
        <p:nvPicPr>
          <p:cNvPr id="14" name="Picture 13" descr="A chart of a temperature&#10;&#10;Description automatically generated with medium confidence">
            <a:extLst>
              <a:ext uri="{FF2B5EF4-FFF2-40B4-BE49-F238E27FC236}">
                <a16:creationId xmlns:a16="http://schemas.microsoft.com/office/drawing/2014/main" id="{D7D275BF-7DDC-F9E4-DFE1-A52931326C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5526" y="948253"/>
            <a:ext cx="2777803" cy="1801133"/>
          </a:xfrm>
          <a:prstGeom prst="rect">
            <a:avLst/>
          </a:prstGeom>
        </p:spPr>
      </p:pic>
      <p:sp>
        <p:nvSpPr>
          <p:cNvPr id="87" name="TextBox 17">
            <a:extLst>
              <a:ext uri="{FF2B5EF4-FFF2-40B4-BE49-F238E27FC236}">
                <a16:creationId xmlns:a16="http://schemas.microsoft.com/office/drawing/2014/main" id="{0517133A-1160-89ED-D1FE-941D7DB1E687}"/>
              </a:ext>
            </a:extLst>
          </p:cNvPr>
          <p:cNvSpPr txBox="1"/>
          <p:nvPr/>
        </p:nvSpPr>
        <p:spPr>
          <a:xfrm>
            <a:off x="1522352" y="691626"/>
            <a:ext cx="2084174" cy="297370"/>
          </a:xfrm>
          <a:prstGeom prst="rect">
            <a:avLst/>
          </a:prstGeom>
          <a:noFill/>
        </p:spPr>
        <p:txBody>
          <a:bodyPr wrap="square" lIns="10122" tIns="10122" rIns="10122" bIns="10122" rtlCol="0">
            <a:spAutoFit/>
          </a:bodyPr>
          <a:lstStyle>
            <a:defPPr>
              <a:defRPr lang="en-US"/>
            </a:defPPr>
            <a:lvl1pPr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1pPr>
            <a:lvl2pPr marL="4572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2pPr>
            <a:lvl3pPr marL="9144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3pPr>
            <a:lvl4pPr marL="13716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4pPr>
            <a:lvl5pPr marL="18288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5pPr>
            <a:lvl6pPr marL="2286000" algn="l" defTabSz="914400" rtl="0" eaLnBrk="1" latinLnBrk="0" hangingPunct="1">
              <a:defRPr b="1" kern="1200">
                <a:solidFill>
                  <a:schemeClr val="tx2"/>
                </a:solidFill>
                <a:latin typeface="Helvetica" panose="020B0604020202020204" pitchFamily="34" charset="0"/>
                <a:ea typeface="+mn-ea"/>
                <a:cs typeface="+mn-cs"/>
              </a:defRPr>
            </a:lvl6pPr>
            <a:lvl7pPr marL="2743200" algn="l" defTabSz="914400" rtl="0" eaLnBrk="1" latinLnBrk="0" hangingPunct="1">
              <a:defRPr b="1" kern="1200">
                <a:solidFill>
                  <a:schemeClr val="tx2"/>
                </a:solidFill>
                <a:latin typeface="Helvetica" panose="020B0604020202020204" pitchFamily="34" charset="0"/>
                <a:ea typeface="+mn-ea"/>
                <a:cs typeface="+mn-cs"/>
              </a:defRPr>
            </a:lvl7pPr>
            <a:lvl8pPr marL="3200400" algn="l" defTabSz="914400" rtl="0" eaLnBrk="1" latinLnBrk="0" hangingPunct="1">
              <a:defRPr b="1" kern="1200">
                <a:solidFill>
                  <a:schemeClr val="tx2"/>
                </a:solidFill>
                <a:latin typeface="Helvetica" panose="020B0604020202020204" pitchFamily="34" charset="0"/>
                <a:ea typeface="+mn-ea"/>
                <a:cs typeface="+mn-cs"/>
              </a:defRPr>
            </a:lvl8pPr>
            <a:lvl9pPr marL="3657600" algn="l" defTabSz="914400" rtl="0" eaLnBrk="1" latinLnBrk="0" hangingPunct="1">
              <a:defRPr b="1" kern="1200">
                <a:solidFill>
                  <a:schemeClr val="tx2"/>
                </a:solidFill>
                <a:latin typeface="Helvetica" panose="020B0604020202020204" pitchFamily="34" charset="0"/>
                <a:ea typeface="+mn-ea"/>
                <a:cs typeface="+mn-cs"/>
              </a:defRPr>
            </a:lvl9pPr>
          </a:lstStyle>
          <a:p>
            <a:pPr marL="26992" algn="r" defTabSz="457063">
              <a:spcBef>
                <a:spcPts val="0"/>
              </a:spcBef>
            </a:pPr>
            <a:r>
              <a:rPr lang="en-US" sz="1799" dirty="0">
                <a:solidFill>
                  <a:srgbClr val="064E83"/>
                </a:solidFill>
              </a:rPr>
              <a:t>Day 4</a:t>
            </a:r>
            <a:endParaRPr lang="en-GB" sz="1799" dirty="0">
              <a:solidFill>
                <a:srgbClr val="064E83"/>
              </a:solidFill>
            </a:endParaRPr>
          </a:p>
        </p:txBody>
      </p:sp>
      <p:sp>
        <p:nvSpPr>
          <p:cNvPr id="3" name="TextBox 2">
            <a:extLst>
              <a:ext uri="{FF2B5EF4-FFF2-40B4-BE49-F238E27FC236}">
                <a16:creationId xmlns:a16="http://schemas.microsoft.com/office/drawing/2014/main" id="{8D0155B9-8BFF-034E-4539-F7A4500B848B}"/>
              </a:ext>
            </a:extLst>
          </p:cNvPr>
          <p:cNvSpPr txBox="1"/>
          <p:nvPr/>
        </p:nvSpPr>
        <p:spPr>
          <a:xfrm>
            <a:off x="8521672" y="83273"/>
            <a:ext cx="3752554" cy="307777"/>
          </a:xfrm>
          <a:prstGeom prst="rect">
            <a:avLst/>
          </a:prstGeom>
          <a:noFill/>
        </p:spPr>
        <p:txBody>
          <a:bodyPr wrap="square">
            <a:spAutoFit/>
          </a:bodyPr>
          <a:lstStyle/>
          <a:p>
            <a:r>
              <a:rPr lang="en-US" sz="1400" i="1" dirty="0"/>
              <a:t>Mark Fielding &amp; Marta </a:t>
            </a:r>
            <a:r>
              <a:rPr lang="en-US" sz="1400" i="1" dirty="0" err="1"/>
              <a:t>Janiskova</a:t>
            </a:r>
            <a:r>
              <a:rPr lang="en-US" sz="1400" i="1" dirty="0"/>
              <a:t> (ECMWF)</a:t>
            </a:r>
          </a:p>
        </p:txBody>
      </p:sp>
    </p:spTree>
    <p:extLst>
      <p:ext uri="{BB962C8B-B14F-4D97-AF65-F5344CB8AC3E}">
        <p14:creationId xmlns:p14="http://schemas.microsoft.com/office/powerpoint/2010/main" val="87960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2B47B-6F06-09BA-B638-8F9B00EAA459}"/>
              </a:ext>
            </a:extLst>
          </p:cNvPr>
          <p:cNvSpPr>
            <a:spLocks noGrp="1"/>
          </p:cNvSpPr>
          <p:nvPr>
            <p:ph type="title"/>
          </p:nvPr>
        </p:nvSpPr>
        <p:spPr>
          <a:xfrm>
            <a:off x="566150" y="251878"/>
            <a:ext cx="8637228" cy="369332"/>
          </a:xfrm>
        </p:spPr>
        <p:txBody>
          <a:bodyPr/>
          <a:lstStyle/>
          <a:p>
            <a:r>
              <a:rPr lang="en-US" sz="2800" b="1"/>
              <a:t>How much will the climate change this century?</a:t>
            </a:r>
          </a:p>
        </p:txBody>
      </p:sp>
      <p:sp>
        <p:nvSpPr>
          <p:cNvPr id="8" name="Content Placeholder 7">
            <a:extLst>
              <a:ext uri="{FF2B5EF4-FFF2-40B4-BE49-F238E27FC236}">
                <a16:creationId xmlns:a16="http://schemas.microsoft.com/office/drawing/2014/main" id="{00842AD4-C556-F67B-846F-859FA44008AE}"/>
              </a:ext>
            </a:extLst>
          </p:cNvPr>
          <p:cNvSpPr>
            <a:spLocks noGrp="1"/>
          </p:cNvSpPr>
          <p:nvPr>
            <p:ph sz="quarter" idx="14"/>
          </p:nvPr>
        </p:nvSpPr>
        <p:spPr>
          <a:xfrm>
            <a:off x="2159999" y="1538255"/>
            <a:ext cx="7869601" cy="4986000"/>
          </a:xfrm>
        </p:spPr>
        <p:txBody>
          <a:bodyPr/>
          <a:lstStyle/>
          <a:p>
            <a:r>
              <a:rPr lang="en-US"/>
              <a:t>a</a:t>
            </a:r>
          </a:p>
        </p:txBody>
      </p:sp>
      <p:pic>
        <p:nvPicPr>
          <p:cNvPr id="13" name="Picture 12">
            <a:extLst>
              <a:ext uri="{FF2B5EF4-FFF2-40B4-BE49-F238E27FC236}">
                <a16:creationId xmlns:a16="http://schemas.microsoft.com/office/drawing/2014/main" id="{BBE9723B-BD50-9381-2925-75F3620EBE15}"/>
              </a:ext>
            </a:extLst>
          </p:cNvPr>
          <p:cNvPicPr>
            <a:picLocks noChangeAspect="1"/>
          </p:cNvPicPr>
          <p:nvPr/>
        </p:nvPicPr>
        <p:blipFill>
          <a:blip r:embed="rId2"/>
          <a:stretch>
            <a:fillRect/>
          </a:stretch>
        </p:blipFill>
        <p:spPr>
          <a:xfrm>
            <a:off x="223001" y="792981"/>
            <a:ext cx="7479883" cy="5840978"/>
          </a:xfrm>
          <a:prstGeom prst="rect">
            <a:avLst/>
          </a:prstGeom>
        </p:spPr>
      </p:pic>
      <p:sp>
        <p:nvSpPr>
          <p:cNvPr id="14" name="TextBox 13">
            <a:extLst>
              <a:ext uri="{FF2B5EF4-FFF2-40B4-BE49-F238E27FC236}">
                <a16:creationId xmlns:a16="http://schemas.microsoft.com/office/drawing/2014/main" id="{EE40CD9F-B126-D2E7-DC63-660E75B31B5C}"/>
              </a:ext>
            </a:extLst>
          </p:cNvPr>
          <p:cNvSpPr txBox="1"/>
          <p:nvPr/>
        </p:nvSpPr>
        <p:spPr>
          <a:xfrm>
            <a:off x="7253572" y="1374635"/>
            <a:ext cx="449312" cy="482690"/>
          </a:xfrm>
          <a:prstGeom prst="rect">
            <a:avLst/>
          </a:prstGeom>
          <a:solidFill>
            <a:srgbClr val="F1F1F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F219A5EC-5816-A627-1CF7-AC3EF8245649}"/>
              </a:ext>
            </a:extLst>
          </p:cNvPr>
          <p:cNvSpPr txBox="1"/>
          <p:nvPr/>
        </p:nvSpPr>
        <p:spPr>
          <a:xfrm>
            <a:off x="7028916" y="4331748"/>
            <a:ext cx="673968" cy="574168"/>
          </a:xfrm>
          <a:prstGeom prst="rect">
            <a:avLst/>
          </a:prstGeom>
          <a:solidFill>
            <a:srgbClr val="F1F1F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TextBox 19">
            <a:extLst>
              <a:ext uri="{FF2B5EF4-FFF2-40B4-BE49-F238E27FC236}">
                <a16:creationId xmlns:a16="http://schemas.microsoft.com/office/drawing/2014/main" id="{A093D3D5-317F-90BF-7F48-C08A9DB7A232}"/>
              </a:ext>
            </a:extLst>
          </p:cNvPr>
          <p:cNvSpPr txBox="1"/>
          <p:nvPr/>
        </p:nvSpPr>
        <p:spPr>
          <a:xfrm>
            <a:off x="6192647" y="1031093"/>
            <a:ext cx="135176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C5C5D"/>
                </a:solidFill>
                <a:effectLst/>
                <a:uLnTx/>
                <a:uFillTx/>
                <a:latin typeface="Arial" panose="020B0604020202020204" pitchFamily="34" charset="0"/>
                <a:ea typeface="+mn-ea"/>
                <a:cs typeface="Arial" panose="020B0604020202020204" pitchFamily="34" charset="0"/>
              </a:rPr>
              <a:t>Emission scenario:</a:t>
            </a:r>
          </a:p>
        </p:txBody>
      </p:sp>
      <p:cxnSp>
        <p:nvCxnSpPr>
          <p:cNvPr id="21" name="Straight Arrow Connector 20">
            <a:extLst>
              <a:ext uri="{FF2B5EF4-FFF2-40B4-BE49-F238E27FC236}">
                <a16:creationId xmlns:a16="http://schemas.microsoft.com/office/drawing/2014/main" id="{314A2C58-D23A-8811-AC65-8EB00BE6C711}"/>
              </a:ext>
            </a:extLst>
          </p:cNvPr>
          <p:cNvCxnSpPr>
            <a:cxnSpLocks/>
          </p:cNvCxnSpPr>
          <p:nvPr/>
        </p:nvCxnSpPr>
        <p:spPr>
          <a:xfrm>
            <a:off x="6218047" y="3084251"/>
            <a:ext cx="1770253" cy="0"/>
          </a:xfrm>
          <a:prstGeom prst="straightConnector1">
            <a:avLst/>
          </a:prstGeom>
          <a:ln w="19050">
            <a:solidFill>
              <a:srgbClr val="D92027"/>
            </a:solidFill>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1F0DC1E1-F1BA-1453-3E90-69194B62A2A6}"/>
              </a:ext>
            </a:extLst>
          </p:cNvPr>
          <p:cNvCxnSpPr>
            <a:cxnSpLocks/>
          </p:cNvCxnSpPr>
          <p:nvPr/>
        </p:nvCxnSpPr>
        <p:spPr>
          <a:xfrm>
            <a:off x="6218047" y="1676808"/>
            <a:ext cx="1770253" cy="3065"/>
          </a:xfrm>
          <a:prstGeom prst="straightConnector1">
            <a:avLst/>
          </a:prstGeom>
          <a:ln w="19050">
            <a:solidFill>
              <a:srgbClr val="D92027"/>
            </a:solidFill>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56CB88E8-B03A-5280-AD14-8F5BA3C8493F}"/>
              </a:ext>
            </a:extLst>
          </p:cNvPr>
          <p:cNvSpPr txBox="1"/>
          <p:nvPr/>
        </p:nvSpPr>
        <p:spPr>
          <a:xfrm>
            <a:off x="8005875" y="1495207"/>
            <a:ext cx="3960758"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D92027"/>
                </a:solidFill>
                <a:effectLst/>
                <a:uLnTx/>
                <a:uFillTx/>
                <a:latin typeface="Arial"/>
                <a:ea typeface="+mn-ea"/>
                <a:cs typeface="+mn-cs"/>
              </a:rPr>
              <a:t>+5ºC if clouds amplify the warming, a </a:t>
            </a:r>
            <a:r>
              <a:rPr kumimoji="0" lang="en-US" sz="1800" b="0" i="1" u="none" strike="noStrike" kern="1200" cap="none" spc="0" normalizeH="0" baseline="0" noProof="0">
                <a:ln>
                  <a:noFill/>
                </a:ln>
                <a:solidFill>
                  <a:srgbClr val="D92027"/>
                </a:solidFill>
                <a:effectLst/>
                <a:uLnTx/>
                <a:uFillTx/>
                <a:latin typeface="Arial"/>
                <a:ea typeface="+mn-ea"/>
                <a:cs typeface="+mn-cs"/>
              </a:rPr>
              <a:t>positive cloud feedback</a:t>
            </a:r>
            <a:endParaRPr kumimoji="0" lang="en-US" sz="1800" b="0" i="1" u="none" strike="noStrike" kern="1200" cap="none" spc="0" normalizeH="0" baseline="0" noProof="0">
              <a:ln>
                <a:noFill/>
              </a:ln>
              <a:solidFill>
                <a:prstClr val="black"/>
              </a:solidFill>
              <a:effectLst/>
              <a:uLnTx/>
              <a:uFillTx/>
              <a:latin typeface="Arial"/>
              <a:ea typeface="+mn-ea"/>
              <a:cs typeface="+mn-cs"/>
            </a:endParaRPr>
          </a:p>
        </p:txBody>
      </p:sp>
      <p:sp>
        <p:nvSpPr>
          <p:cNvPr id="30" name="TextBox 29">
            <a:extLst>
              <a:ext uri="{FF2B5EF4-FFF2-40B4-BE49-F238E27FC236}">
                <a16:creationId xmlns:a16="http://schemas.microsoft.com/office/drawing/2014/main" id="{304E16B9-6815-F790-46D5-6AC4AB3D3151}"/>
              </a:ext>
            </a:extLst>
          </p:cNvPr>
          <p:cNvSpPr txBox="1"/>
          <p:nvPr/>
        </p:nvSpPr>
        <p:spPr>
          <a:xfrm>
            <a:off x="8005874" y="2899585"/>
            <a:ext cx="375755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D92027"/>
                </a:solidFill>
                <a:effectLst/>
                <a:uLnTx/>
                <a:uFillTx/>
                <a:latin typeface="Arial"/>
                <a:ea typeface="+mn-ea"/>
                <a:cs typeface="+mn-cs"/>
              </a:rPr>
              <a:t>+3ºC if clouds stay about the same</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 name="TextBox 32">
            <a:extLst>
              <a:ext uri="{FF2B5EF4-FFF2-40B4-BE49-F238E27FC236}">
                <a16:creationId xmlns:a16="http://schemas.microsoft.com/office/drawing/2014/main" id="{B5DF9B83-F94F-C550-CE85-B3C07825883F}"/>
              </a:ext>
            </a:extLst>
          </p:cNvPr>
          <p:cNvSpPr txBox="1"/>
          <p:nvPr/>
        </p:nvSpPr>
        <p:spPr>
          <a:xfrm>
            <a:off x="6735816" y="5597318"/>
            <a:ext cx="967068" cy="101566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C5C5D"/>
                </a:solidFill>
                <a:effectLst/>
                <a:uLnTx/>
                <a:uFillTx/>
                <a:latin typeface="Arial" panose="020B0604020202020204" pitchFamily="34" charset="0"/>
                <a:ea typeface="+mn-ea"/>
                <a:cs typeface="Arial" panose="020B0604020202020204" pitchFamily="34" charset="0"/>
              </a:rPr>
              <a:t>IPCC report 2023</a:t>
            </a:r>
          </a:p>
        </p:txBody>
      </p:sp>
      <p:sp>
        <p:nvSpPr>
          <p:cNvPr id="3" name="Title 1">
            <a:extLst>
              <a:ext uri="{FF2B5EF4-FFF2-40B4-BE49-F238E27FC236}">
                <a16:creationId xmlns:a16="http://schemas.microsoft.com/office/drawing/2014/main" id="{94B8526C-B1E8-BD02-19F6-B2C7788E9BBF}"/>
              </a:ext>
            </a:extLst>
          </p:cNvPr>
          <p:cNvSpPr txBox="1">
            <a:spLocks/>
          </p:cNvSpPr>
          <p:nvPr/>
        </p:nvSpPr>
        <p:spPr>
          <a:xfrm>
            <a:off x="8107474" y="4630247"/>
            <a:ext cx="3858350" cy="2057627"/>
          </a:xfrm>
          <a:prstGeom prst="rect">
            <a:avLst/>
          </a:prstGeom>
        </p:spPr>
        <p:txBody>
          <a:bodyPr lIns="0" tIns="0" rIns="0" bIns="0"/>
          <a:lstStyle>
            <a:lvl1pPr algn="l" defTabSz="457200" rtl="0" eaLnBrk="1" latinLnBrk="0" hangingPunct="1">
              <a:lnSpc>
                <a:spcPts val="2800"/>
              </a:lnSpc>
              <a:spcBef>
                <a:spcPct val="0"/>
              </a:spcBef>
              <a:buNone/>
              <a:defRPr sz="2400" kern="1200">
                <a:solidFill>
                  <a:srgbClr val="064E83"/>
                </a:solidFill>
                <a:latin typeface="+mj-lt"/>
                <a:ea typeface="+mj-ea"/>
                <a:cs typeface="+mj-cs"/>
              </a:defRPr>
            </a:lvl1pPr>
          </a:lstStyle>
          <a:p>
            <a:pPr marL="0" marR="0" lvl="0" indent="0" algn="l" defTabSz="457200" rtl="0" eaLnBrk="1" fontAlgn="auto" latinLnBrk="0" hangingPunct="1">
              <a:lnSpc>
                <a:spcPts val="2800"/>
              </a:lnSpc>
              <a:spcBef>
                <a:spcPct val="0"/>
              </a:spcBef>
              <a:spcAft>
                <a:spcPts val="1200"/>
              </a:spcAft>
              <a:buClrTx/>
              <a:buSzTx/>
              <a:buFontTx/>
              <a:buNone/>
              <a:tabLst/>
              <a:defRPr/>
            </a:pPr>
            <a:r>
              <a:rPr kumimoji="0" lang="en-US" b="1" i="0" u="none" strike="noStrike" kern="1200" cap="none" spc="0" normalizeH="0" baseline="0" noProof="0" dirty="0">
                <a:ln>
                  <a:noFill/>
                </a:ln>
                <a:solidFill>
                  <a:srgbClr val="064E83"/>
                </a:solidFill>
                <a:effectLst/>
                <a:uLnTx/>
                <a:uFillTx/>
                <a:latin typeface="Arial"/>
              </a:rPr>
              <a:t>How can </a:t>
            </a:r>
            <a:r>
              <a:rPr kumimoji="0" lang="en-US" b="1" i="0" u="none" strike="noStrike" kern="1200" cap="none" spc="0" normalizeH="0" baseline="0" noProof="0" dirty="0" err="1">
                <a:ln>
                  <a:noFill/>
                </a:ln>
                <a:solidFill>
                  <a:srgbClr val="064E83"/>
                </a:solidFill>
                <a:effectLst/>
                <a:uLnTx/>
                <a:uFillTx/>
                <a:latin typeface="Arial"/>
              </a:rPr>
              <a:t>EarthCARE</a:t>
            </a:r>
            <a:r>
              <a:rPr kumimoji="0" lang="en-US" b="1" i="0" u="none" strike="noStrike" kern="1200" cap="none" spc="0" normalizeH="0" baseline="0" noProof="0" dirty="0">
                <a:ln>
                  <a:noFill/>
                </a:ln>
                <a:solidFill>
                  <a:srgbClr val="064E83"/>
                </a:solidFill>
                <a:effectLst/>
                <a:uLnTx/>
                <a:uFillTx/>
                <a:latin typeface="Arial"/>
              </a:rPr>
              <a:t> improve clouds, aerosols, precipitation and radiation in </a:t>
            </a:r>
            <a:r>
              <a:rPr lang="en-US" b="1" dirty="0">
                <a:latin typeface="Arial"/>
              </a:rPr>
              <a:t>climate and weather models?</a:t>
            </a:r>
            <a:endParaRPr kumimoji="0" lang="en-US" b="1" i="0" u="none" strike="noStrike" kern="1200" cap="none" spc="0" normalizeH="0" baseline="0" noProof="0" dirty="0">
              <a:ln>
                <a:noFill/>
              </a:ln>
              <a:solidFill>
                <a:srgbClr val="064E83"/>
              </a:solidFill>
              <a:effectLst/>
              <a:uLnTx/>
              <a:uFillTx/>
              <a:latin typeface="Arial"/>
            </a:endParaRPr>
          </a:p>
        </p:txBody>
      </p:sp>
      <p:sp>
        <p:nvSpPr>
          <p:cNvPr id="4" name="Oval 3">
            <a:extLst>
              <a:ext uri="{FF2B5EF4-FFF2-40B4-BE49-F238E27FC236}">
                <a16:creationId xmlns:a16="http://schemas.microsoft.com/office/drawing/2014/main" id="{E94AF52C-27EF-BF2D-6847-CA76B6CEAF1E}"/>
              </a:ext>
            </a:extLst>
          </p:cNvPr>
          <p:cNvSpPr/>
          <p:nvPr/>
        </p:nvSpPr>
        <p:spPr>
          <a:xfrm>
            <a:off x="3559113" y="4188324"/>
            <a:ext cx="180000" cy="18000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E6A0782D-88A5-74EB-FF2B-DFE6247CD492}"/>
              </a:ext>
            </a:extLst>
          </p:cNvPr>
          <p:cNvSpPr txBox="1"/>
          <p:nvPr/>
        </p:nvSpPr>
        <p:spPr>
          <a:xfrm>
            <a:off x="2854704" y="3846497"/>
            <a:ext cx="86563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C5C5D"/>
                </a:solidFill>
                <a:effectLst/>
                <a:uLnTx/>
                <a:uFillTx/>
                <a:latin typeface="Arial" panose="020B0604020202020204" pitchFamily="34" charset="0"/>
                <a:ea typeface="+mn-ea"/>
                <a:cs typeface="Arial" panose="020B0604020202020204" pitchFamily="34" charset="0"/>
              </a:rPr>
              <a:t>NOW!</a:t>
            </a: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245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A26AAA0E-85B9-4C70-8EBD-8C7E294D4815}"/>
              </a:ext>
            </a:extLst>
          </p:cNvPr>
          <p:cNvPicPr>
            <a:picLocks noChangeAspect="1"/>
          </p:cNvPicPr>
          <p:nvPr/>
        </p:nvPicPr>
        <p:blipFill rotWithShape="1">
          <a:blip r:embed="rId3"/>
          <a:srcRect t="42815" r="57013" b="37791"/>
          <a:stretch/>
        </p:blipFill>
        <p:spPr>
          <a:xfrm>
            <a:off x="1668128" y="2539861"/>
            <a:ext cx="2877713" cy="1911161"/>
          </a:xfrm>
          <a:prstGeom prst="rect">
            <a:avLst/>
          </a:prstGeom>
        </p:spPr>
      </p:pic>
      <p:pic>
        <p:nvPicPr>
          <p:cNvPr id="8" name="Picture 7" descr="A picture containing calendar&#10;&#10;Description automatically generated">
            <a:extLst>
              <a:ext uri="{FF2B5EF4-FFF2-40B4-BE49-F238E27FC236}">
                <a16:creationId xmlns:a16="http://schemas.microsoft.com/office/drawing/2014/main" id="{C58788DF-87BA-4299-A485-FFD98654AD8B}"/>
              </a:ext>
            </a:extLst>
          </p:cNvPr>
          <p:cNvPicPr>
            <a:picLocks noChangeAspect="1"/>
          </p:cNvPicPr>
          <p:nvPr/>
        </p:nvPicPr>
        <p:blipFill rotWithShape="1">
          <a:blip r:embed="rId4"/>
          <a:srcRect t="43299" r="57013" b="37306"/>
          <a:stretch/>
        </p:blipFill>
        <p:spPr>
          <a:xfrm>
            <a:off x="1646759" y="837078"/>
            <a:ext cx="2877713" cy="1911161"/>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41CFFCD3-13DA-4811-B869-E147AE61DE57}"/>
              </a:ext>
            </a:extLst>
          </p:cNvPr>
          <p:cNvPicPr>
            <a:picLocks noChangeAspect="1"/>
          </p:cNvPicPr>
          <p:nvPr/>
        </p:nvPicPr>
        <p:blipFill rotWithShape="1">
          <a:blip r:embed="rId5"/>
          <a:srcRect t="43550" r="57013" b="38442"/>
          <a:stretch/>
        </p:blipFill>
        <p:spPr>
          <a:xfrm>
            <a:off x="1589596" y="4480857"/>
            <a:ext cx="2940483" cy="1813357"/>
          </a:xfrm>
          <a:prstGeom prst="rect">
            <a:avLst/>
          </a:prstGeom>
        </p:spPr>
      </p:pic>
      <p:pic>
        <p:nvPicPr>
          <p:cNvPr id="44" name="Picture 43" descr="A picture containing calendar&#10;&#10;Description automatically generated">
            <a:extLst>
              <a:ext uri="{FF2B5EF4-FFF2-40B4-BE49-F238E27FC236}">
                <a16:creationId xmlns:a16="http://schemas.microsoft.com/office/drawing/2014/main" id="{BC9F2F13-DBA3-408F-B741-B0B3921BD031}"/>
              </a:ext>
            </a:extLst>
          </p:cNvPr>
          <p:cNvPicPr>
            <a:picLocks noChangeAspect="1"/>
          </p:cNvPicPr>
          <p:nvPr/>
        </p:nvPicPr>
        <p:blipFill rotWithShape="1">
          <a:blip r:embed="rId4"/>
          <a:srcRect l="43985" t="43299" r="13028" b="37306"/>
          <a:stretch/>
        </p:blipFill>
        <p:spPr>
          <a:xfrm>
            <a:off x="4587478" y="862713"/>
            <a:ext cx="2871177" cy="1906820"/>
          </a:xfrm>
          <a:prstGeom prst="rect">
            <a:avLst/>
          </a:prstGeom>
        </p:spPr>
      </p:pic>
      <p:pic>
        <p:nvPicPr>
          <p:cNvPr id="45" name="Picture 44" descr="Calendar&#10;&#10;Description automatically generated">
            <a:extLst>
              <a:ext uri="{FF2B5EF4-FFF2-40B4-BE49-F238E27FC236}">
                <a16:creationId xmlns:a16="http://schemas.microsoft.com/office/drawing/2014/main" id="{53B78CC6-245E-44B3-A015-3416EF5D2FCB}"/>
              </a:ext>
            </a:extLst>
          </p:cNvPr>
          <p:cNvPicPr>
            <a:picLocks noChangeAspect="1"/>
          </p:cNvPicPr>
          <p:nvPr/>
        </p:nvPicPr>
        <p:blipFill rotWithShape="1">
          <a:blip r:embed="rId3"/>
          <a:srcRect l="43786" t="42815" r="14228" b="37791"/>
          <a:stretch/>
        </p:blipFill>
        <p:spPr>
          <a:xfrm>
            <a:off x="4571377" y="2600125"/>
            <a:ext cx="2744292" cy="1865984"/>
          </a:xfrm>
          <a:prstGeom prst="rect">
            <a:avLst/>
          </a:prstGeom>
        </p:spPr>
      </p:pic>
      <p:pic>
        <p:nvPicPr>
          <p:cNvPr id="46" name="Picture 45" descr="A picture containing graphical user interface&#10;&#10;Description automatically generated">
            <a:extLst>
              <a:ext uri="{FF2B5EF4-FFF2-40B4-BE49-F238E27FC236}">
                <a16:creationId xmlns:a16="http://schemas.microsoft.com/office/drawing/2014/main" id="{C651C846-AA1A-41AC-B3F2-E09D2DB42D79}"/>
              </a:ext>
            </a:extLst>
          </p:cNvPr>
          <p:cNvPicPr>
            <a:picLocks noChangeAspect="1"/>
          </p:cNvPicPr>
          <p:nvPr/>
        </p:nvPicPr>
        <p:blipFill rotWithShape="1">
          <a:blip r:embed="rId5"/>
          <a:srcRect l="43947" t="43550" r="14607" b="38442"/>
          <a:stretch/>
        </p:blipFill>
        <p:spPr>
          <a:xfrm>
            <a:off x="4571376" y="4554578"/>
            <a:ext cx="2715253" cy="1736715"/>
          </a:xfrm>
          <a:prstGeom prst="rect">
            <a:avLst/>
          </a:prstGeom>
        </p:spPr>
      </p:pic>
      <p:pic>
        <p:nvPicPr>
          <p:cNvPr id="47" name="Picture 46" descr="A picture containing calendar&#10;&#10;Description automatically generated">
            <a:extLst>
              <a:ext uri="{FF2B5EF4-FFF2-40B4-BE49-F238E27FC236}">
                <a16:creationId xmlns:a16="http://schemas.microsoft.com/office/drawing/2014/main" id="{36F161B3-FFF8-4AD3-A9DD-8129C5852B8C}"/>
              </a:ext>
            </a:extLst>
          </p:cNvPr>
          <p:cNvPicPr>
            <a:picLocks noChangeAspect="1"/>
          </p:cNvPicPr>
          <p:nvPr/>
        </p:nvPicPr>
        <p:blipFill rotWithShape="1">
          <a:blip r:embed="rId4"/>
          <a:srcRect l="4730" t="61602" r="56513" b="19719"/>
          <a:stretch/>
        </p:blipFill>
        <p:spPr>
          <a:xfrm>
            <a:off x="7588428" y="840395"/>
            <a:ext cx="2495520" cy="1770391"/>
          </a:xfrm>
          <a:prstGeom prst="rect">
            <a:avLst/>
          </a:prstGeom>
        </p:spPr>
      </p:pic>
      <p:pic>
        <p:nvPicPr>
          <p:cNvPr id="48" name="Picture 47" descr="Calendar&#10;&#10;Description automatically generated">
            <a:extLst>
              <a:ext uri="{FF2B5EF4-FFF2-40B4-BE49-F238E27FC236}">
                <a16:creationId xmlns:a16="http://schemas.microsoft.com/office/drawing/2014/main" id="{FB65FB30-FC3D-4CE7-88A6-8CFD5306E842}"/>
              </a:ext>
            </a:extLst>
          </p:cNvPr>
          <p:cNvPicPr>
            <a:picLocks noChangeAspect="1"/>
          </p:cNvPicPr>
          <p:nvPr/>
        </p:nvPicPr>
        <p:blipFill rotWithShape="1">
          <a:blip r:embed="rId3"/>
          <a:srcRect l="1033" t="61639" r="56981" b="18967"/>
          <a:stretch/>
        </p:blipFill>
        <p:spPr>
          <a:xfrm>
            <a:off x="7331770" y="2658450"/>
            <a:ext cx="2744290" cy="1865983"/>
          </a:xfrm>
          <a:prstGeom prst="rect">
            <a:avLst/>
          </a:prstGeom>
        </p:spPr>
      </p:pic>
      <p:pic>
        <p:nvPicPr>
          <p:cNvPr id="49" name="Picture 48" descr="A picture containing graphical user interface&#10;&#10;Description automatically generated">
            <a:extLst>
              <a:ext uri="{FF2B5EF4-FFF2-40B4-BE49-F238E27FC236}">
                <a16:creationId xmlns:a16="http://schemas.microsoft.com/office/drawing/2014/main" id="{30896A75-6DDF-4339-BD7F-F29D1297E17E}"/>
              </a:ext>
            </a:extLst>
          </p:cNvPr>
          <p:cNvPicPr>
            <a:picLocks noChangeAspect="1"/>
          </p:cNvPicPr>
          <p:nvPr/>
        </p:nvPicPr>
        <p:blipFill rotWithShape="1">
          <a:blip r:embed="rId5"/>
          <a:srcRect l="-2752" t="61558" r="55128" b="19744"/>
          <a:stretch/>
        </p:blipFill>
        <p:spPr>
          <a:xfrm>
            <a:off x="7083067" y="4456726"/>
            <a:ext cx="3137406" cy="1813357"/>
          </a:xfrm>
          <a:prstGeom prst="rect">
            <a:avLst/>
          </a:prstGeom>
        </p:spPr>
      </p:pic>
      <p:grpSp>
        <p:nvGrpSpPr>
          <p:cNvPr id="51" name="Group 50">
            <a:extLst>
              <a:ext uri="{FF2B5EF4-FFF2-40B4-BE49-F238E27FC236}">
                <a16:creationId xmlns:a16="http://schemas.microsoft.com/office/drawing/2014/main" id="{4C1EBA43-933F-496E-B78F-0586AF245BB7}"/>
              </a:ext>
            </a:extLst>
          </p:cNvPr>
          <p:cNvGrpSpPr/>
          <p:nvPr/>
        </p:nvGrpSpPr>
        <p:grpSpPr>
          <a:xfrm>
            <a:off x="10271544" y="1002208"/>
            <a:ext cx="1138817" cy="5115161"/>
            <a:chOff x="3215680" y="1102166"/>
            <a:chExt cx="773088" cy="5116493"/>
          </a:xfrm>
        </p:grpSpPr>
        <p:pic>
          <p:nvPicPr>
            <p:cNvPr id="52" name="Picture 51">
              <a:extLst>
                <a:ext uri="{FF2B5EF4-FFF2-40B4-BE49-F238E27FC236}">
                  <a16:creationId xmlns:a16="http://schemas.microsoft.com/office/drawing/2014/main" id="{23519488-E497-4CD3-B618-586CE08F15B9}"/>
                </a:ext>
              </a:extLst>
            </p:cNvPr>
            <p:cNvPicPr>
              <a:picLocks noChangeAspect="1"/>
            </p:cNvPicPr>
            <p:nvPr/>
          </p:nvPicPr>
          <p:blipFill rotWithShape="1">
            <a:blip r:embed="rId6" cstate="print"/>
            <a:srcRect l="86556" t="9051" r="9838" b="9051"/>
            <a:stretch/>
          </p:blipFill>
          <p:spPr>
            <a:xfrm>
              <a:off x="3215680" y="1125304"/>
              <a:ext cx="159999" cy="5040000"/>
            </a:xfrm>
            <a:prstGeom prst="rect">
              <a:avLst/>
            </a:prstGeom>
          </p:spPr>
        </p:pic>
        <p:grpSp>
          <p:nvGrpSpPr>
            <p:cNvPr id="53" name="Group 52">
              <a:extLst>
                <a:ext uri="{FF2B5EF4-FFF2-40B4-BE49-F238E27FC236}">
                  <a16:creationId xmlns:a16="http://schemas.microsoft.com/office/drawing/2014/main" id="{5ED75F0A-51EF-4B12-A9AC-D4B2638BB2E4}"/>
                </a:ext>
              </a:extLst>
            </p:cNvPr>
            <p:cNvGrpSpPr/>
            <p:nvPr/>
          </p:nvGrpSpPr>
          <p:grpSpPr>
            <a:xfrm>
              <a:off x="3301490" y="1102166"/>
              <a:ext cx="687278" cy="5116493"/>
              <a:chOff x="4832658" y="1102166"/>
              <a:chExt cx="687278" cy="5116493"/>
            </a:xfrm>
          </p:grpSpPr>
          <p:sp>
            <p:nvSpPr>
              <p:cNvPr id="54" name="Text Box 7">
                <a:extLst>
                  <a:ext uri="{FF2B5EF4-FFF2-40B4-BE49-F238E27FC236}">
                    <a16:creationId xmlns:a16="http://schemas.microsoft.com/office/drawing/2014/main" id="{460F7333-974A-4497-8FD2-DE54BE15E763}"/>
                  </a:ext>
                </a:extLst>
              </p:cNvPr>
              <p:cNvSpPr txBox="1">
                <a:spLocks noChangeArrowheads="1"/>
              </p:cNvSpPr>
              <p:nvPr/>
            </p:nvSpPr>
            <p:spPr bwMode="auto">
              <a:xfrm>
                <a:off x="4833722" y="5966864"/>
                <a:ext cx="614206" cy="251795"/>
              </a:xfrm>
              <a:prstGeom prst="rect">
                <a:avLst/>
              </a:prstGeom>
              <a:noFill/>
              <a:ln>
                <a:noFill/>
              </a:ln>
            </p:spPr>
            <p:txBody>
              <a:bodyPr wrap="square" t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063">
                  <a:buClr>
                    <a:srgbClr val="3333CC"/>
                  </a:buClr>
                  <a:buSzPts val="1400"/>
                  <a:buNone/>
                </a:pPr>
                <a:r>
                  <a:rPr lang="en-GB" altLang="en-US" sz="1400">
                    <a:solidFill>
                      <a:prstClr val="black"/>
                    </a:solidFill>
                    <a:latin typeface="Helvetica" panose="020B0604020202020204" pitchFamily="34" charset="0"/>
                  </a:rPr>
                  <a:t>– 0.04</a:t>
                </a:r>
              </a:p>
            </p:txBody>
          </p:sp>
          <p:sp>
            <p:nvSpPr>
              <p:cNvPr id="72" name="Text Box 7">
                <a:extLst>
                  <a:ext uri="{FF2B5EF4-FFF2-40B4-BE49-F238E27FC236}">
                    <a16:creationId xmlns:a16="http://schemas.microsoft.com/office/drawing/2014/main" id="{57A09976-2527-42B6-9BB4-DBF72B2D14F8}"/>
                  </a:ext>
                </a:extLst>
              </p:cNvPr>
              <p:cNvSpPr txBox="1">
                <a:spLocks noChangeArrowheads="1"/>
              </p:cNvSpPr>
              <p:nvPr/>
            </p:nvSpPr>
            <p:spPr bwMode="auto">
              <a:xfrm>
                <a:off x="4833722" y="4754017"/>
                <a:ext cx="614206" cy="251795"/>
              </a:xfrm>
              <a:prstGeom prst="rect">
                <a:avLst/>
              </a:prstGeom>
              <a:noFill/>
              <a:ln>
                <a:noFill/>
              </a:ln>
            </p:spPr>
            <p:txBody>
              <a:bodyPr wrap="square" t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063">
                  <a:buClr>
                    <a:srgbClr val="3333CC"/>
                  </a:buClr>
                  <a:buSzPts val="1400"/>
                  <a:buNone/>
                </a:pPr>
                <a:r>
                  <a:rPr lang="en-GB" altLang="en-US" sz="1400">
                    <a:solidFill>
                      <a:prstClr val="black"/>
                    </a:solidFill>
                    <a:latin typeface="Helvetica" panose="020B0604020202020204" pitchFamily="34" charset="0"/>
                  </a:rPr>
                  <a:t>– 0.02</a:t>
                </a:r>
              </a:p>
            </p:txBody>
          </p:sp>
          <p:sp>
            <p:nvSpPr>
              <p:cNvPr id="84" name="Text Box 7">
                <a:extLst>
                  <a:ext uri="{FF2B5EF4-FFF2-40B4-BE49-F238E27FC236}">
                    <a16:creationId xmlns:a16="http://schemas.microsoft.com/office/drawing/2014/main" id="{D1679464-2C9D-48F3-BF31-E590A515C91A}"/>
                  </a:ext>
                </a:extLst>
              </p:cNvPr>
              <p:cNvSpPr txBox="1">
                <a:spLocks noChangeArrowheads="1"/>
              </p:cNvSpPr>
              <p:nvPr/>
            </p:nvSpPr>
            <p:spPr bwMode="auto">
              <a:xfrm>
                <a:off x="4832658" y="3525420"/>
                <a:ext cx="614206" cy="251795"/>
              </a:xfrm>
              <a:prstGeom prst="rect">
                <a:avLst/>
              </a:prstGeom>
              <a:noFill/>
              <a:ln>
                <a:noFill/>
              </a:ln>
            </p:spPr>
            <p:txBody>
              <a:bodyPr wrap="square" t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063">
                  <a:buClr>
                    <a:srgbClr val="3333CC"/>
                  </a:buClr>
                  <a:buSzPts val="1400"/>
                  <a:buNone/>
                </a:pPr>
                <a:r>
                  <a:rPr lang="en-GB" altLang="en-US" sz="1400">
                    <a:solidFill>
                      <a:prstClr val="black"/>
                    </a:solidFill>
                    <a:latin typeface="Helvetica" panose="020B0604020202020204" pitchFamily="34" charset="0"/>
                  </a:rPr>
                  <a:t> 0.00</a:t>
                </a:r>
              </a:p>
            </p:txBody>
          </p:sp>
          <p:sp>
            <p:nvSpPr>
              <p:cNvPr id="85" name="Text Box 7">
                <a:extLst>
                  <a:ext uri="{FF2B5EF4-FFF2-40B4-BE49-F238E27FC236}">
                    <a16:creationId xmlns:a16="http://schemas.microsoft.com/office/drawing/2014/main" id="{D3500205-B48E-4360-9397-E506521716CF}"/>
                  </a:ext>
                </a:extLst>
              </p:cNvPr>
              <p:cNvSpPr txBox="1">
                <a:spLocks noChangeArrowheads="1"/>
              </p:cNvSpPr>
              <p:nvPr/>
            </p:nvSpPr>
            <p:spPr bwMode="auto">
              <a:xfrm>
                <a:off x="4905730" y="2315013"/>
                <a:ext cx="614206" cy="251795"/>
              </a:xfrm>
              <a:prstGeom prst="rect">
                <a:avLst/>
              </a:prstGeom>
              <a:noFill/>
              <a:ln>
                <a:noFill/>
              </a:ln>
            </p:spPr>
            <p:txBody>
              <a:bodyPr wrap="square" t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063">
                  <a:buClr>
                    <a:srgbClr val="3333CC"/>
                  </a:buClr>
                  <a:buSzPts val="1400"/>
                  <a:buNone/>
                </a:pPr>
                <a:r>
                  <a:rPr lang="en-GB" altLang="en-US" sz="1400">
                    <a:solidFill>
                      <a:prstClr val="black"/>
                    </a:solidFill>
                    <a:latin typeface="Helvetica" panose="020B0604020202020204" pitchFamily="34" charset="0"/>
                  </a:rPr>
                  <a:t>0.02</a:t>
                </a:r>
              </a:p>
            </p:txBody>
          </p:sp>
          <p:sp>
            <p:nvSpPr>
              <p:cNvPr id="86" name="Text Box 7">
                <a:extLst>
                  <a:ext uri="{FF2B5EF4-FFF2-40B4-BE49-F238E27FC236}">
                    <a16:creationId xmlns:a16="http://schemas.microsoft.com/office/drawing/2014/main" id="{26266CE9-530C-47C6-A0F0-CB6337951489}"/>
                  </a:ext>
                </a:extLst>
              </p:cNvPr>
              <p:cNvSpPr txBox="1">
                <a:spLocks noChangeArrowheads="1"/>
              </p:cNvSpPr>
              <p:nvPr/>
            </p:nvSpPr>
            <p:spPr bwMode="auto">
              <a:xfrm>
                <a:off x="4905730" y="1102166"/>
                <a:ext cx="614206" cy="251795"/>
              </a:xfrm>
              <a:prstGeom prst="rect">
                <a:avLst/>
              </a:prstGeom>
              <a:noFill/>
              <a:ln>
                <a:noFill/>
              </a:ln>
            </p:spPr>
            <p:txBody>
              <a:bodyPr wrap="square" t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063">
                  <a:buClr>
                    <a:srgbClr val="3333CC"/>
                  </a:buClr>
                  <a:buSzPts val="1400"/>
                  <a:buNone/>
                </a:pPr>
                <a:r>
                  <a:rPr lang="en-GB" altLang="en-US" sz="1400">
                    <a:solidFill>
                      <a:prstClr val="black"/>
                    </a:solidFill>
                    <a:latin typeface="Helvetica" panose="020B0604020202020204" pitchFamily="34" charset="0"/>
                  </a:rPr>
                  <a:t>0.04</a:t>
                </a:r>
              </a:p>
            </p:txBody>
          </p:sp>
        </p:grpSp>
      </p:grpSp>
      <p:sp>
        <p:nvSpPr>
          <p:cNvPr id="87" name="TextBox 17">
            <a:extLst>
              <a:ext uri="{FF2B5EF4-FFF2-40B4-BE49-F238E27FC236}">
                <a16:creationId xmlns:a16="http://schemas.microsoft.com/office/drawing/2014/main" id="{BCDE9511-9378-4E60-A2E7-17462339C5E7}"/>
              </a:ext>
            </a:extLst>
          </p:cNvPr>
          <p:cNvSpPr txBox="1"/>
          <p:nvPr/>
        </p:nvSpPr>
        <p:spPr>
          <a:xfrm>
            <a:off x="1581000" y="607639"/>
            <a:ext cx="2084174" cy="297370"/>
          </a:xfrm>
          <a:prstGeom prst="rect">
            <a:avLst/>
          </a:prstGeom>
          <a:noFill/>
        </p:spPr>
        <p:txBody>
          <a:bodyPr wrap="square" lIns="10122" tIns="10122" rIns="10122" bIns="10122" rtlCol="0">
            <a:spAutoFit/>
          </a:bodyPr>
          <a:lstStyle>
            <a:defPPr>
              <a:defRPr lang="en-US"/>
            </a:defPPr>
            <a:lvl1pPr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1pPr>
            <a:lvl2pPr marL="4572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2pPr>
            <a:lvl3pPr marL="9144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3pPr>
            <a:lvl4pPr marL="13716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4pPr>
            <a:lvl5pPr marL="18288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5pPr>
            <a:lvl6pPr marL="2286000" algn="l" defTabSz="914400" rtl="0" eaLnBrk="1" latinLnBrk="0" hangingPunct="1">
              <a:defRPr b="1" kern="1200">
                <a:solidFill>
                  <a:schemeClr val="tx2"/>
                </a:solidFill>
                <a:latin typeface="Helvetica" panose="020B0604020202020204" pitchFamily="34" charset="0"/>
                <a:ea typeface="+mn-ea"/>
                <a:cs typeface="+mn-cs"/>
              </a:defRPr>
            </a:lvl6pPr>
            <a:lvl7pPr marL="2743200" algn="l" defTabSz="914400" rtl="0" eaLnBrk="1" latinLnBrk="0" hangingPunct="1">
              <a:defRPr b="1" kern="1200">
                <a:solidFill>
                  <a:schemeClr val="tx2"/>
                </a:solidFill>
                <a:latin typeface="Helvetica" panose="020B0604020202020204" pitchFamily="34" charset="0"/>
                <a:ea typeface="+mn-ea"/>
                <a:cs typeface="+mn-cs"/>
              </a:defRPr>
            </a:lvl7pPr>
            <a:lvl8pPr marL="3200400" algn="l" defTabSz="914400" rtl="0" eaLnBrk="1" latinLnBrk="0" hangingPunct="1">
              <a:defRPr b="1" kern="1200">
                <a:solidFill>
                  <a:schemeClr val="tx2"/>
                </a:solidFill>
                <a:latin typeface="Helvetica" panose="020B0604020202020204" pitchFamily="34" charset="0"/>
                <a:ea typeface="+mn-ea"/>
                <a:cs typeface="+mn-cs"/>
              </a:defRPr>
            </a:lvl8pPr>
            <a:lvl9pPr marL="3657600" algn="l" defTabSz="914400" rtl="0" eaLnBrk="1" latinLnBrk="0" hangingPunct="1">
              <a:defRPr b="1" kern="1200">
                <a:solidFill>
                  <a:schemeClr val="tx2"/>
                </a:solidFill>
                <a:latin typeface="Helvetica" panose="020B0604020202020204" pitchFamily="34" charset="0"/>
                <a:ea typeface="+mn-ea"/>
                <a:cs typeface="+mn-cs"/>
              </a:defRPr>
            </a:lvl9pPr>
          </a:lstStyle>
          <a:p>
            <a:pPr marL="26992" algn="r" defTabSz="457063">
              <a:spcBef>
                <a:spcPts val="0"/>
              </a:spcBef>
            </a:pPr>
            <a:r>
              <a:rPr lang="en-US" sz="1799">
                <a:solidFill>
                  <a:srgbClr val="064E83"/>
                </a:solidFill>
              </a:rPr>
              <a:t>Day 4</a:t>
            </a:r>
            <a:endParaRPr lang="en-GB" sz="1799">
              <a:solidFill>
                <a:srgbClr val="064E83"/>
              </a:solidFill>
            </a:endParaRPr>
          </a:p>
        </p:txBody>
      </p:sp>
      <p:sp>
        <p:nvSpPr>
          <p:cNvPr id="88" name="TextBox 17">
            <a:extLst>
              <a:ext uri="{FF2B5EF4-FFF2-40B4-BE49-F238E27FC236}">
                <a16:creationId xmlns:a16="http://schemas.microsoft.com/office/drawing/2014/main" id="{BCEA9B9C-9F54-4F9B-90FA-E01531FECA29}"/>
              </a:ext>
            </a:extLst>
          </p:cNvPr>
          <p:cNvSpPr txBox="1"/>
          <p:nvPr/>
        </p:nvSpPr>
        <p:spPr>
          <a:xfrm>
            <a:off x="4425153" y="618837"/>
            <a:ext cx="2084174" cy="297370"/>
          </a:xfrm>
          <a:prstGeom prst="rect">
            <a:avLst/>
          </a:prstGeom>
          <a:noFill/>
        </p:spPr>
        <p:txBody>
          <a:bodyPr wrap="square" lIns="10122" tIns="10122" rIns="10122" bIns="10122" rtlCol="0">
            <a:spAutoFit/>
          </a:bodyPr>
          <a:lstStyle>
            <a:defPPr>
              <a:defRPr lang="en-US"/>
            </a:defPPr>
            <a:lvl1pPr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1pPr>
            <a:lvl2pPr marL="4572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2pPr>
            <a:lvl3pPr marL="9144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3pPr>
            <a:lvl4pPr marL="13716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4pPr>
            <a:lvl5pPr marL="18288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5pPr>
            <a:lvl6pPr marL="2286000" algn="l" defTabSz="914400" rtl="0" eaLnBrk="1" latinLnBrk="0" hangingPunct="1">
              <a:defRPr b="1" kern="1200">
                <a:solidFill>
                  <a:schemeClr val="tx2"/>
                </a:solidFill>
                <a:latin typeface="Helvetica" panose="020B0604020202020204" pitchFamily="34" charset="0"/>
                <a:ea typeface="+mn-ea"/>
                <a:cs typeface="+mn-cs"/>
              </a:defRPr>
            </a:lvl6pPr>
            <a:lvl7pPr marL="2743200" algn="l" defTabSz="914400" rtl="0" eaLnBrk="1" latinLnBrk="0" hangingPunct="1">
              <a:defRPr b="1" kern="1200">
                <a:solidFill>
                  <a:schemeClr val="tx2"/>
                </a:solidFill>
                <a:latin typeface="Helvetica" panose="020B0604020202020204" pitchFamily="34" charset="0"/>
                <a:ea typeface="+mn-ea"/>
                <a:cs typeface="+mn-cs"/>
              </a:defRPr>
            </a:lvl7pPr>
            <a:lvl8pPr marL="3200400" algn="l" defTabSz="914400" rtl="0" eaLnBrk="1" latinLnBrk="0" hangingPunct="1">
              <a:defRPr b="1" kern="1200">
                <a:solidFill>
                  <a:schemeClr val="tx2"/>
                </a:solidFill>
                <a:latin typeface="Helvetica" panose="020B0604020202020204" pitchFamily="34" charset="0"/>
                <a:ea typeface="+mn-ea"/>
                <a:cs typeface="+mn-cs"/>
              </a:defRPr>
            </a:lvl8pPr>
            <a:lvl9pPr marL="3657600" algn="l" defTabSz="914400" rtl="0" eaLnBrk="1" latinLnBrk="0" hangingPunct="1">
              <a:defRPr b="1" kern="1200">
                <a:solidFill>
                  <a:schemeClr val="tx2"/>
                </a:solidFill>
                <a:latin typeface="Helvetica" panose="020B0604020202020204" pitchFamily="34" charset="0"/>
                <a:ea typeface="+mn-ea"/>
                <a:cs typeface="+mn-cs"/>
              </a:defRPr>
            </a:lvl9pPr>
          </a:lstStyle>
          <a:p>
            <a:pPr marL="26992" algn="r" defTabSz="457063">
              <a:spcBef>
                <a:spcPts val="0"/>
              </a:spcBef>
            </a:pPr>
            <a:r>
              <a:rPr lang="en-US" sz="1799">
                <a:solidFill>
                  <a:srgbClr val="064E83"/>
                </a:solidFill>
              </a:rPr>
              <a:t>Day 5</a:t>
            </a:r>
            <a:endParaRPr lang="en-GB" sz="1799">
              <a:solidFill>
                <a:srgbClr val="064E83"/>
              </a:solidFill>
            </a:endParaRPr>
          </a:p>
        </p:txBody>
      </p:sp>
      <p:sp>
        <p:nvSpPr>
          <p:cNvPr id="89" name="TextBox 17">
            <a:extLst>
              <a:ext uri="{FF2B5EF4-FFF2-40B4-BE49-F238E27FC236}">
                <a16:creationId xmlns:a16="http://schemas.microsoft.com/office/drawing/2014/main" id="{C4783498-9A85-4F76-8B90-4DFD7F28FC15}"/>
              </a:ext>
            </a:extLst>
          </p:cNvPr>
          <p:cNvSpPr txBox="1"/>
          <p:nvPr/>
        </p:nvSpPr>
        <p:spPr>
          <a:xfrm>
            <a:off x="7041318" y="658427"/>
            <a:ext cx="2084174" cy="297370"/>
          </a:xfrm>
          <a:prstGeom prst="rect">
            <a:avLst/>
          </a:prstGeom>
          <a:noFill/>
        </p:spPr>
        <p:txBody>
          <a:bodyPr wrap="square" lIns="10122" tIns="10122" rIns="10122" bIns="10122" rtlCol="0">
            <a:spAutoFit/>
          </a:bodyPr>
          <a:lstStyle>
            <a:defPPr>
              <a:defRPr lang="en-US"/>
            </a:defPPr>
            <a:lvl1pPr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1pPr>
            <a:lvl2pPr marL="4572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2pPr>
            <a:lvl3pPr marL="9144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3pPr>
            <a:lvl4pPr marL="13716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4pPr>
            <a:lvl5pPr marL="18288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5pPr>
            <a:lvl6pPr marL="2286000" algn="l" defTabSz="914400" rtl="0" eaLnBrk="1" latinLnBrk="0" hangingPunct="1">
              <a:defRPr b="1" kern="1200">
                <a:solidFill>
                  <a:schemeClr val="tx2"/>
                </a:solidFill>
                <a:latin typeface="Helvetica" panose="020B0604020202020204" pitchFamily="34" charset="0"/>
                <a:ea typeface="+mn-ea"/>
                <a:cs typeface="+mn-cs"/>
              </a:defRPr>
            </a:lvl6pPr>
            <a:lvl7pPr marL="2743200" algn="l" defTabSz="914400" rtl="0" eaLnBrk="1" latinLnBrk="0" hangingPunct="1">
              <a:defRPr b="1" kern="1200">
                <a:solidFill>
                  <a:schemeClr val="tx2"/>
                </a:solidFill>
                <a:latin typeface="Helvetica" panose="020B0604020202020204" pitchFamily="34" charset="0"/>
                <a:ea typeface="+mn-ea"/>
                <a:cs typeface="+mn-cs"/>
              </a:defRPr>
            </a:lvl7pPr>
            <a:lvl8pPr marL="3200400" algn="l" defTabSz="914400" rtl="0" eaLnBrk="1" latinLnBrk="0" hangingPunct="1">
              <a:defRPr b="1" kern="1200">
                <a:solidFill>
                  <a:schemeClr val="tx2"/>
                </a:solidFill>
                <a:latin typeface="Helvetica" panose="020B0604020202020204" pitchFamily="34" charset="0"/>
                <a:ea typeface="+mn-ea"/>
                <a:cs typeface="+mn-cs"/>
              </a:defRPr>
            </a:lvl8pPr>
            <a:lvl9pPr marL="3657600" algn="l" defTabSz="914400" rtl="0" eaLnBrk="1" latinLnBrk="0" hangingPunct="1">
              <a:defRPr b="1" kern="1200">
                <a:solidFill>
                  <a:schemeClr val="tx2"/>
                </a:solidFill>
                <a:latin typeface="Helvetica" panose="020B0604020202020204" pitchFamily="34" charset="0"/>
                <a:ea typeface="+mn-ea"/>
                <a:cs typeface="+mn-cs"/>
              </a:defRPr>
            </a:lvl9pPr>
          </a:lstStyle>
          <a:p>
            <a:pPr marL="26992" algn="r" defTabSz="457063">
              <a:spcBef>
                <a:spcPts val="0"/>
              </a:spcBef>
            </a:pPr>
            <a:r>
              <a:rPr lang="en-US" sz="1799">
                <a:solidFill>
                  <a:srgbClr val="064E83"/>
                </a:solidFill>
              </a:rPr>
              <a:t>Day 6</a:t>
            </a:r>
            <a:endParaRPr lang="en-GB" sz="1799">
              <a:solidFill>
                <a:srgbClr val="064E83"/>
              </a:solidFill>
            </a:endParaRPr>
          </a:p>
        </p:txBody>
      </p:sp>
      <p:sp>
        <p:nvSpPr>
          <p:cNvPr id="90" name="TextBox 17">
            <a:extLst>
              <a:ext uri="{FF2B5EF4-FFF2-40B4-BE49-F238E27FC236}">
                <a16:creationId xmlns:a16="http://schemas.microsoft.com/office/drawing/2014/main" id="{A52C9E50-BEE3-47DC-823A-BB885C8AEDE4}"/>
              </a:ext>
            </a:extLst>
          </p:cNvPr>
          <p:cNvSpPr txBox="1"/>
          <p:nvPr/>
        </p:nvSpPr>
        <p:spPr>
          <a:xfrm>
            <a:off x="-437416" y="5274250"/>
            <a:ext cx="2084174" cy="297370"/>
          </a:xfrm>
          <a:prstGeom prst="rect">
            <a:avLst/>
          </a:prstGeom>
          <a:noFill/>
        </p:spPr>
        <p:txBody>
          <a:bodyPr wrap="square" lIns="10122" tIns="10122" rIns="10122" bIns="10122" rtlCol="0">
            <a:spAutoFit/>
          </a:bodyPr>
          <a:lstStyle>
            <a:defPPr>
              <a:defRPr lang="en-US"/>
            </a:defPPr>
            <a:lvl1pPr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1pPr>
            <a:lvl2pPr marL="4572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2pPr>
            <a:lvl3pPr marL="9144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3pPr>
            <a:lvl4pPr marL="13716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4pPr>
            <a:lvl5pPr marL="18288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5pPr>
            <a:lvl6pPr marL="2286000" algn="l" defTabSz="914400" rtl="0" eaLnBrk="1" latinLnBrk="0" hangingPunct="1">
              <a:defRPr b="1" kern="1200">
                <a:solidFill>
                  <a:schemeClr val="tx2"/>
                </a:solidFill>
                <a:latin typeface="Helvetica" panose="020B0604020202020204" pitchFamily="34" charset="0"/>
                <a:ea typeface="+mn-ea"/>
                <a:cs typeface="+mn-cs"/>
              </a:defRPr>
            </a:lvl6pPr>
            <a:lvl7pPr marL="2743200" algn="l" defTabSz="914400" rtl="0" eaLnBrk="1" latinLnBrk="0" hangingPunct="1">
              <a:defRPr b="1" kern="1200">
                <a:solidFill>
                  <a:schemeClr val="tx2"/>
                </a:solidFill>
                <a:latin typeface="Helvetica" panose="020B0604020202020204" pitchFamily="34" charset="0"/>
                <a:ea typeface="+mn-ea"/>
                <a:cs typeface="+mn-cs"/>
              </a:defRPr>
            </a:lvl7pPr>
            <a:lvl8pPr marL="3200400" algn="l" defTabSz="914400" rtl="0" eaLnBrk="1" latinLnBrk="0" hangingPunct="1">
              <a:defRPr b="1" kern="1200">
                <a:solidFill>
                  <a:schemeClr val="tx2"/>
                </a:solidFill>
                <a:latin typeface="Helvetica" panose="020B0604020202020204" pitchFamily="34" charset="0"/>
                <a:ea typeface="+mn-ea"/>
                <a:cs typeface="+mn-cs"/>
              </a:defRPr>
            </a:lvl8pPr>
            <a:lvl9pPr marL="3657600" algn="l" defTabSz="914400" rtl="0" eaLnBrk="1" latinLnBrk="0" hangingPunct="1">
              <a:defRPr b="1" kern="1200">
                <a:solidFill>
                  <a:schemeClr val="tx2"/>
                </a:solidFill>
                <a:latin typeface="Helvetica" panose="020B0604020202020204" pitchFamily="34" charset="0"/>
                <a:ea typeface="+mn-ea"/>
                <a:cs typeface="+mn-cs"/>
              </a:defRPr>
            </a:lvl9pPr>
          </a:lstStyle>
          <a:p>
            <a:pPr marL="26992" algn="r" defTabSz="457063">
              <a:spcBef>
                <a:spcPts val="0"/>
              </a:spcBef>
            </a:pPr>
            <a:r>
              <a:rPr lang="en-GB" sz="1799">
                <a:solidFill>
                  <a:srgbClr val="064E83"/>
                </a:solidFill>
              </a:rPr>
              <a:t>Geopotential</a:t>
            </a:r>
          </a:p>
        </p:txBody>
      </p:sp>
      <p:sp>
        <p:nvSpPr>
          <p:cNvPr id="91" name="TextBox 17">
            <a:extLst>
              <a:ext uri="{FF2B5EF4-FFF2-40B4-BE49-F238E27FC236}">
                <a16:creationId xmlns:a16="http://schemas.microsoft.com/office/drawing/2014/main" id="{6415DA7D-89DE-42EB-B9AA-555E5B734B06}"/>
              </a:ext>
            </a:extLst>
          </p:cNvPr>
          <p:cNvSpPr txBox="1"/>
          <p:nvPr/>
        </p:nvSpPr>
        <p:spPr>
          <a:xfrm>
            <a:off x="-402583" y="3317178"/>
            <a:ext cx="2084174" cy="297370"/>
          </a:xfrm>
          <a:prstGeom prst="rect">
            <a:avLst/>
          </a:prstGeom>
          <a:noFill/>
        </p:spPr>
        <p:txBody>
          <a:bodyPr wrap="square" lIns="10122" tIns="10122" rIns="10122" bIns="10122" rtlCol="0">
            <a:spAutoFit/>
          </a:bodyPr>
          <a:lstStyle>
            <a:defPPr>
              <a:defRPr lang="en-US"/>
            </a:defPPr>
            <a:lvl1pPr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1pPr>
            <a:lvl2pPr marL="4572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2pPr>
            <a:lvl3pPr marL="9144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3pPr>
            <a:lvl4pPr marL="13716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4pPr>
            <a:lvl5pPr marL="18288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5pPr>
            <a:lvl6pPr marL="2286000" algn="l" defTabSz="914400" rtl="0" eaLnBrk="1" latinLnBrk="0" hangingPunct="1">
              <a:defRPr b="1" kern="1200">
                <a:solidFill>
                  <a:schemeClr val="tx2"/>
                </a:solidFill>
                <a:latin typeface="Helvetica" panose="020B0604020202020204" pitchFamily="34" charset="0"/>
                <a:ea typeface="+mn-ea"/>
                <a:cs typeface="+mn-cs"/>
              </a:defRPr>
            </a:lvl6pPr>
            <a:lvl7pPr marL="2743200" algn="l" defTabSz="914400" rtl="0" eaLnBrk="1" latinLnBrk="0" hangingPunct="1">
              <a:defRPr b="1" kern="1200">
                <a:solidFill>
                  <a:schemeClr val="tx2"/>
                </a:solidFill>
                <a:latin typeface="Helvetica" panose="020B0604020202020204" pitchFamily="34" charset="0"/>
                <a:ea typeface="+mn-ea"/>
                <a:cs typeface="+mn-cs"/>
              </a:defRPr>
            </a:lvl7pPr>
            <a:lvl8pPr marL="3200400" algn="l" defTabSz="914400" rtl="0" eaLnBrk="1" latinLnBrk="0" hangingPunct="1">
              <a:defRPr b="1" kern="1200">
                <a:solidFill>
                  <a:schemeClr val="tx2"/>
                </a:solidFill>
                <a:latin typeface="Helvetica" panose="020B0604020202020204" pitchFamily="34" charset="0"/>
                <a:ea typeface="+mn-ea"/>
                <a:cs typeface="+mn-cs"/>
              </a:defRPr>
            </a:lvl8pPr>
            <a:lvl9pPr marL="3657600" algn="l" defTabSz="914400" rtl="0" eaLnBrk="1" latinLnBrk="0" hangingPunct="1">
              <a:defRPr b="1" kern="1200">
                <a:solidFill>
                  <a:schemeClr val="tx2"/>
                </a:solidFill>
                <a:latin typeface="Helvetica" panose="020B0604020202020204" pitchFamily="34" charset="0"/>
                <a:ea typeface="+mn-ea"/>
                <a:cs typeface="+mn-cs"/>
              </a:defRPr>
            </a:lvl9pPr>
          </a:lstStyle>
          <a:p>
            <a:pPr marL="26992" algn="r" defTabSz="457063">
              <a:spcBef>
                <a:spcPts val="0"/>
              </a:spcBef>
            </a:pPr>
            <a:r>
              <a:rPr lang="en-US" sz="1799">
                <a:solidFill>
                  <a:srgbClr val="064E83"/>
                </a:solidFill>
              </a:rPr>
              <a:t>Temperature</a:t>
            </a:r>
            <a:endParaRPr lang="en-GB" sz="1799">
              <a:solidFill>
                <a:srgbClr val="064E83"/>
              </a:solidFill>
            </a:endParaRPr>
          </a:p>
        </p:txBody>
      </p:sp>
      <p:sp>
        <p:nvSpPr>
          <p:cNvPr id="92" name="TextBox 17">
            <a:extLst>
              <a:ext uri="{FF2B5EF4-FFF2-40B4-BE49-F238E27FC236}">
                <a16:creationId xmlns:a16="http://schemas.microsoft.com/office/drawing/2014/main" id="{5AABB3AC-2518-4FAB-96FA-7CDD45EC1E33}"/>
              </a:ext>
            </a:extLst>
          </p:cNvPr>
          <p:cNvSpPr txBox="1"/>
          <p:nvPr/>
        </p:nvSpPr>
        <p:spPr>
          <a:xfrm>
            <a:off x="-625012" y="1591716"/>
            <a:ext cx="2084174" cy="297370"/>
          </a:xfrm>
          <a:prstGeom prst="rect">
            <a:avLst/>
          </a:prstGeom>
          <a:noFill/>
        </p:spPr>
        <p:txBody>
          <a:bodyPr wrap="square" lIns="10122" tIns="10122" rIns="10122" bIns="10122" rtlCol="0">
            <a:spAutoFit/>
          </a:bodyPr>
          <a:lstStyle>
            <a:defPPr>
              <a:defRPr lang="en-US"/>
            </a:defPPr>
            <a:lvl1pPr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1pPr>
            <a:lvl2pPr marL="4572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2pPr>
            <a:lvl3pPr marL="9144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3pPr>
            <a:lvl4pPr marL="13716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4pPr>
            <a:lvl5pPr marL="1828800" algn="l" rtl="0" eaLnBrk="0" fontAlgn="base" hangingPunct="0">
              <a:spcBef>
                <a:spcPct val="0"/>
              </a:spcBef>
              <a:spcAft>
                <a:spcPct val="0"/>
              </a:spcAft>
              <a:defRPr b="1" kern="1200">
                <a:solidFill>
                  <a:schemeClr val="tx2"/>
                </a:solidFill>
                <a:latin typeface="Helvetica" panose="020B0604020202020204" pitchFamily="34" charset="0"/>
                <a:ea typeface="+mn-ea"/>
                <a:cs typeface="+mn-cs"/>
              </a:defRPr>
            </a:lvl5pPr>
            <a:lvl6pPr marL="2286000" algn="l" defTabSz="914400" rtl="0" eaLnBrk="1" latinLnBrk="0" hangingPunct="1">
              <a:defRPr b="1" kern="1200">
                <a:solidFill>
                  <a:schemeClr val="tx2"/>
                </a:solidFill>
                <a:latin typeface="Helvetica" panose="020B0604020202020204" pitchFamily="34" charset="0"/>
                <a:ea typeface="+mn-ea"/>
                <a:cs typeface="+mn-cs"/>
              </a:defRPr>
            </a:lvl6pPr>
            <a:lvl7pPr marL="2743200" algn="l" defTabSz="914400" rtl="0" eaLnBrk="1" latinLnBrk="0" hangingPunct="1">
              <a:defRPr b="1" kern="1200">
                <a:solidFill>
                  <a:schemeClr val="tx2"/>
                </a:solidFill>
                <a:latin typeface="Helvetica" panose="020B0604020202020204" pitchFamily="34" charset="0"/>
                <a:ea typeface="+mn-ea"/>
                <a:cs typeface="+mn-cs"/>
              </a:defRPr>
            </a:lvl7pPr>
            <a:lvl8pPr marL="3200400" algn="l" defTabSz="914400" rtl="0" eaLnBrk="1" latinLnBrk="0" hangingPunct="1">
              <a:defRPr b="1" kern="1200">
                <a:solidFill>
                  <a:schemeClr val="tx2"/>
                </a:solidFill>
                <a:latin typeface="Helvetica" panose="020B0604020202020204" pitchFamily="34" charset="0"/>
                <a:ea typeface="+mn-ea"/>
                <a:cs typeface="+mn-cs"/>
              </a:defRPr>
            </a:lvl8pPr>
            <a:lvl9pPr marL="3657600" algn="l" defTabSz="914400" rtl="0" eaLnBrk="1" latinLnBrk="0" hangingPunct="1">
              <a:defRPr b="1" kern="1200">
                <a:solidFill>
                  <a:schemeClr val="tx2"/>
                </a:solidFill>
                <a:latin typeface="Helvetica" panose="020B0604020202020204" pitchFamily="34" charset="0"/>
                <a:ea typeface="+mn-ea"/>
                <a:cs typeface="+mn-cs"/>
              </a:defRPr>
            </a:lvl9pPr>
          </a:lstStyle>
          <a:p>
            <a:pPr marL="26992" algn="r" defTabSz="457063">
              <a:spcBef>
                <a:spcPts val="0"/>
              </a:spcBef>
            </a:pPr>
            <a:r>
              <a:rPr lang="en-US" sz="1799">
                <a:solidFill>
                  <a:srgbClr val="064E83"/>
                </a:solidFill>
              </a:rPr>
              <a:t>Wind</a:t>
            </a:r>
            <a:endParaRPr lang="en-GB" sz="1799">
              <a:solidFill>
                <a:srgbClr val="064E83"/>
              </a:solidFill>
            </a:endParaRPr>
          </a:p>
        </p:txBody>
      </p:sp>
      <p:sp>
        <p:nvSpPr>
          <p:cNvPr id="93" name="Text Box 7">
            <a:extLst>
              <a:ext uri="{FF2B5EF4-FFF2-40B4-BE49-F238E27FC236}">
                <a16:creationId xmlns:a16="http://schemas.microsoft.com/office/drawing/2014/main" id="{3201EEE6-C0C7-4FD2-A2A0-BB04CB7FBA60}"/>
              </a:ext>
            </a:extLst>
          </p:cNvPr>
          <p:cNvSpPr txBox="1">
            <a:spLocks noChangeArrowheads="1"/>
          </p:cNvSpPr>
          <p:nvPr/>
        </p:nvSpPr>
        <p:spPr bwMode="auto">
          <a:xfrm>
            <a:off x="10997418" y="1357966"/>
            <a:ext cx="515600" cy="405577"/>
          </a:xfrm>
          <a:prstGeom prst="rect">
            <a:avLst/>
          </a:prstGeom>
          <a:noFill/>
          <a:ln w="28575">
            <a:solidFill>
              <a:srgbClr val="FF0000"/>
            </a:solidFill>
          </a:ln>
        </p:spPr>
        <p:txBody>
          <a:bodyPr wrap="square" lIns="17995" tIns="17995" r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063">
              <a:buClr>
                <a:srgbClr val="3333CC"/>
              </a:buClr>
              <a:buSzPts val="1400"/>
              <a:buNone/>
            </a:pPr>
            <a:r>
              <a:rPr lang="en-GB" altLang="en-US" sz="1200">
                <a:solidFill>
                  <a:srgbClr val="FF0000"/>
                </a:solidFill>
                <a:latin typeface="Helvetica" panose="020B0604020202020204" pitchFamily="34" charset="0"/>
              </a:rPr>
              <a:t>RED</a:t>
            </a:r>
          </a:p>
          <a:p>
            <a:pPr defTabSz="457063">
              <a:spcBef>
                <a:spcPts val="0"/>
              </a:spcBef>
              <a:buClr>
                <a:srgbClr val="3333CC"/>
              </a:buClr>
              <a:buSzPts val="1400"/>
              <a:buNone/>
            </a:pPr>
            <a:r>
              <a:rPr lang="en-GB" altLang="en-US" sz="1200">
                <a:solidFill>
                  <a:srgbClr val="FF0000"/>
                </a:solidFill>
                <a:latin typeface="Helvetica" panose="020B0604020202020204" pitchFamily="34" charset="0"/>
              </a:rPr>
              <a:t>worse</a:t>
            </a:r>
          </a:p>
        </p:txBody>
      </p:sp>
      <p:sp>
        <p:nvSpPr>
          <p:cNvPr id="94" name="Text Box 7">
            <a:extLst>
              <a:ext uri="{FF2B5EF4-FFF2-40B4-BE49-F238E27FC236}">
                <a16:creationId xmlns:a16="http://schemas.microsoft.com/office/drawing/2014/main" id="{C8AF5578-0861-4DFA-82E1-116FCAA77F50}"/>
              </a:ext>
            </a:extLst>
          </p:cNvPr>
          <p:cNvSpPr txBox="1">
            <a:spLocks noChangeArrowheads="1"/>
          </p:cNvSpPr>
          <p:nvPr/>
        </p:nvSpPr>
        <p:spPr bwMode="auto">
          <a:xfrm>
            <a:off x="10997420" y="5382798"/>
            <a:ext cx="478444" cy="405577"/>
          </a:xfrm>
          <a:prstGeom prst="rect">
            <a:avLst/>
          </a:prstGeom>
          <a:noFill/>
          <a:ln w="28575">
            <a:solidFill>
              <a:srgbClr val="0033CC"/>
            </a:solidFill>
          </a:ln>
        </p:spPr>
        <p:txBody>
          <a:bodyPr wrap="square" lIns="17995" tIns="17995" r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063">
              <a:spcBef>
                <a:spcPts val="0"/>
              </a:spcBef>
              <a:buClr>
                <a:srgbClr val="3333CC"/>
              </a:buClr>
              <a:buSzPts val="1400"/>
              <a:buNone/>
            </a:pPr>
            <a:r>
              <a:rPr lang="en-GB" altLang="en-US" sz="1200">
                <a:solidFill>
                  <a:srgbClr val="0033CC"/>
                </a:solidFill>
                <a:latin typeface="Helvetica" panose="020B0604020202020204" pitchFamily="34" charset="0"/>
              </a:rPr>
              <a:t>BLUE</a:t>
            </a:r>
          </a:p>
          <a:p>
            <a:pPr defTabSz="457063">
              <a:spcBef>
                <a:spcPts val="0"/>
              </a:spcBef>
              <a:buClr>
                <a:srgbClr val="3333CC"/>
              </a:buClr>
              <a:buSzPts val="1400"/>
              <a:buNone/>
            </a:pPr>
            <a:r>
              <a:rPr lang="en-GB" altLang="en-US" sz="1200">
                <a:solidFill>
                  <a:srgbClr val="0033CC"/>
                </a:solidFill>
                <a:latin typeface="Helvetica" panose="020B0604020202020204" pitchFamily="34" charset="0"/>
              </a:rPr>
              <a:t>better</a:t>
            </a:r>
          </a:p>
        </p:txBody>
      </p:sp>
      <p:sp>
        <p:nvSpPr>
          <p:cNvPr id="97" name="Text Box 7">
            <a:extLst>
              <a:ext uri="{FF2B5EF4-FFF2-40B4-BE49-F238E27FC236}">
                <a16:creationId xmlns:a16="http://schemas.microsoft.com/office/drawing/2014/main" id="{0ECC62A1-80A4-4B2D-84B0-43C0036ABE29}"/>
              </a:ext>
            </a:extLst>
          </p:cNvPr>
          <p:cNvSpPr txBox="1">
            <a:spLocks noChangeArrowheads="1"/>
          </p:cNvSpPr>
          <p:nvPr/>
        </p:nvSpPr>
        <p:spPr bwMode="auto">
          <a:xfrm>
            <a:off x="10957977" y="2587653"/>
            <a:ext cx="1169362" cy="959431"/>
          </a:xfrm>
          <a:prstGeom prst="rect">
            <a:avLst/>
          </a:prstGeom>
          <a:noFill/>
          <a:ln>
            <a:noFill/>
          </a:ln>
        </p:spPr>
        <p:txBody>
          <a:bodyPr wrap="square" t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063">
              <a:buClr>
                <a:srgbClr val="3333CC"/>
              </a:buClr>
              <a:buSzPts val="1400"/>
              <a:buNone/>
            </a:pPr>
            <a:r>
              <a:rPr lang="en-GB" altLang="en-US" sz="1200">
                <a:solidFill>
                  <a:prstClr val="black"/>
                </a:solidFill>
                <a:latin typeface="Helvetica" panose="020B0604020202020204" pitchFamily="34" charset="0"/>
              </a:rPr>
              <a:t>Difference in RMS error normalised by RMS error of control</a:t>
            </a:r>
          </a:p>
        </p:txBody>
      </p:sp>
      <p:sp>
        <p:nvSpPr>
          <p:cNvPr id="100" name="Title 1">
            <a:extLst>
              <a:ext uri="{FF2B5EF4-FFF2-40B4-BE49-F238E27FC236}">
                <a16:creationId xmlns:a16="http://schemas.microsoft.com/office/drawing/2014/main" id="{32BC4189-8BCA-4190-9A35-3E2F34557ADD}"/>
              </a:ext>
            </a:extLst>
          </p:cNvPr>
          <p:cNvSpPr txBox="1">
            <a:spLocks/>
          </p:cNvSpPr>
          <p:nvPr/>
        </p:nvSpPr>
        <p:spPr>
          <a:xfrm>
            <a:off x="2710059" y="6367684"/>
            <a:ext cx="9243421" cy="369236"/>
          </a:xfrm>
          <a:prstGeom prst="rect">
            <a:avLst/>
          </a:prstGeom>
        </p:spPr>
        <p:txBody>
          <a:bodyPr lIns="0" tIns="0" rIns="0" bIns="0"/>
          <a:lstStyle>
            <a:lvl1pPr algn="l" defTabSz="457200" rtl="0" eaLnBrk="1" latinLnBrk="0" hangingPunct="1">
              <a:lnSpc>
                <a:spcPts val="2800"/>
              </a:lnSpc>
              <a:spcBef>
                <a:spcPct val="0"/>
              </a:spcBef>
              <a:buNone/>
              <a:defRPr sz="2400" kern="1200">
                <a:solidFill>
                  <a:srgbClr val="064E83"/>
                </a:solidFill>
                <a:latin typeface="+mj-lt"/>
                <a:ea typeface="+mj-ea"/>
                <a:cs typeface="+mj-cs"/>
              </a:defRPr>
            </a:lvl1pPr>
          </a:lstStyle>
          <a:p>
            <a:r>
              <a:rPr lang="en-US" sz="1999" dirty="0">
                <a:solidFill>
                  <a:prstClr val="black"/>
                </a:solidFill>
                <a:latin typeface="Arial"/>
              </a:rPr>
              <a:t>Verification of forecast against own analysis</a:t>
            </a:r>
          </a:p>
        </p:txBody>
      </p:sp>
      <p:sp>
        <p:nvSpPr>
          <p:cNvPr id="2" name="Title 1">
            <a:extLst>
              <a:ext uri="{FF2B5EF4-FFF2-40B4-BE49-F238E27FC236}">
                <a16:creationId xmlns:a16="http://schemas.microsoft.com/office/drawing/2014/main" id="{D10EEF88-CEB7-3421-9CC9-D1F464F0EA24}"/>
              </a:ext>
            </a:extLst>
          </p:cNvPr>
          <p:cNvSpPr>
            <a:spLocks noGrp="1"/>
          </p:cNvSpPr>
          <p:nvPr>
            <p:ph type="title"/>
          </p:nvPr>
        </p:nvSpPr>
        <p:spPr>
          <a:xfrm>
            <a:off x="604670" y="242243"/>
            <a:ext cx="11326110" cy="369236"/>
          </a:xfrm>
        </p:spPr>
        <p:txBody>
          <a:bodyPr/>
          <a:lstStyle/>
          <a:p>
            <a:r>
              <a:rPr lang="en-US" dirty="0"/>
              <a:t>…with similarities to </a:t>
            </a:r>
            <a:r>
              <a:rPr lang="en-US" b="1" dirty="0" err="1"/>
              <a:t>CloudSat</a:t>
            </a:r>
            <a:r>
              <a:rPr lang="en-US" dirty="0"/>
              <a:t> 2007-07-01 -&gt; 2007-12-31</a:t>
            </a:r>
          </a:p>
        </p:txBody>
      </p:sp>
      <p:sp>
        <p:nvSpPr>
          <p:cNvPr id="4" name="TextBox 3">
            <a:extLst>
              <a:ext uri="{FF2B5EF4-FFF2-40B4-BE49-F238E27FC236}">
                <a16:creationId xmlns:a16="http://schemas.microsoft.com/office/drawing/2014/main" id="{18F05668-6F12-B4F2-C037-5A29D3302D5D}"/>
              </a:ext>
            </a:extLst>
          </p:cNvPr>
          <p:cNvSpPr txBox="1"/>
          <p:nvPr/>
        </p:nvSpPr>
        <p:spPr>
          <a:xfrm>
            <a:off x="8521672" y="83273"/>
            <a:ext cx="3752554" cy="307777"/>
          </a:xfrm>
          <a:prstGeom prst="rect">
            <a:avLst/>
          </a:prstGeom>
          <a:noFill/>
        </p:spPr>
        <p:txBody>
          <a:bodyPr wrap="square">
            <a:spAutoFit/>
          </a:bodyPr>
          <a:lstStyle/>
          <a:p>
            <a:r>
              <a:rPr lang="en-US" sz="1400" i="1" dirty="0"/>
              <a:t>Mark Fielding &amp; Marta </a:t>
            </a:r>
            <a:r>
              <a:rPr lang="en-US" sz="1400" i="1" dirty="0" err="1"/>
              <a:t>Janiskova</a:t>
            </a:r>
            <a:r>
              <a:rPr lang="en-US" sz="1400" i="1" dirty="0"/>
              <a:t> (ECMWF)</a:t>
            </a:r>
          </a:p>
        </p:txBody>
      </p:sp>
    </p:spTree>
    <p:extLst>
      <p:ext uri="{BB962C8B-B14F-4D97-AF65-F5344CB8AC3E}">
        <p14:creationId xmlns:p14="http://schemas.microsoft.com/office/powerpoint/2010/main" val="159076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D314F-182D-44AC-B902-E16D70941DA9}"/>
              </a:ext>
            </a:extLst>
          </p:cNvPr>
          <p:cNvSpPr>
            <a:spLocks noGrp="1"/>
          </p:cNvSpPr>
          <p:nvPr>
            <p:ph type="title"/>
          </p:nvPr>
        </p:nvSpPr>
        <p:spPr>
          <a:xfrm>
            <a:off x="578396" y="337356"/>
            <a:ext cx="6044614" cy="369332"/>
          </a:xfrm>
        </p:spPr>
        <p:txBody>
          <a:bodyPr/>
          <a:lstStyle/>
          <a:p>
            <a:r>
              <a:rPr lang="en-US" dirty="0"/>
              <a:t>Improving ice retrievals using </a:t>
            </a:r>
            <a:r>
              <a:rPr lang="en-US" dirty="0" err="1"/>
              <a:t>EarthCARE</a:t>
            </a:r>
            <a:endParaRPr lang="en-US" dirty="0"/>
          </a:p>
        </p:txBody>
      </p:sp>
      <p:sp>
        <p:nvSpPr>
          <p:cNvPr id="3" name="Content Placeholder 2">
            <a:extLst>
              <a:ext uri="{FF2B5EF4-FFF2-40B4-BE49-F238E27FC236}">
                <a16:creationId xmlns:a16="http://schemas.microsoft.com/office/drawing/2014/main" id="{54FD9E15-DB03-C54A-11CC-1F5CB1AECDA1}"/>
              </a:ext>
            </a:extLst>
          </p:cNvPr>
          <p:cNvSpPr>
            <a:spLocks noGrp="1"/>
          </p:cNvSpPr>
          <p:nvPr>
            <p:ph sz="quarter" idx="14"/>
          </p:nvPr>
        </p:nvSpPr>
        <p:spPr>
          <a:xfrm>
            <a:off x="578396" y="936000"/>
            <a:ext cx="5619203" cy="4986000"/>
          </a:xfrm>
        </p:spPr>
        <p:txBody>
          <a:bodyPr/>
          <a:lstStyle/>
          <a:p>
            <a:r>
              <a:rPr lang="en-US" dirty="0"/>
              <a:t>Radar &amp; lidar measure two moments of the ice size distribution, from which we retrieve </a:t>
            </a:r>
            <a:r>
              <a:rPr lang="en-US" b="1" dirty="0"/>
              <a:t>two independent pieces of information</a:t>
            </a:r>
            <a:r>
              <a:rPr lang="en-US" dirty="0"/>
              <a:t>, e.g. number and mean size</a:t>
            </a:r>
          </a:p>
          <a:p>
            <a:r>
              <a:rPr lang="en-US" dirty="0"/>
              <a:t>But when only one is available (e.g. radar deep in a cloud) we need to assume the other, accounting for cold clouds tending to be composed of smaller, more numerous particles</a:t>
            </a:r>
          </a:p>
        </p:txBody>
      </p:sp>
      <p:sp>
        <p:nvSpPr>
          <p:cNvPr id="4" name="Slide Number Placeholder 3">
            <a:extLst>
              <a:ext uri="{FF2B5EF4-FFF2-40B4-BE49-F238E27FC236}">
                <a16:creationId xmlns:a16="http://schemas.microsoft.com/office/drawing/2014/main" id="{BDC7C838-674D-22C6-1D32-C511F608662E}"/>
              </a:ext>
            </a:extLst>
          </p:cNvPr>
          <p:cNvSpPr>
            <a:spLocks noGrp="1"/>
          </p:cNvSpPr>
          <p:nvPr>
            <p:ph type="sldNum" sz="quarter" idx="10"/>
          </p:nvPr>
        </p:nvSpPr>
        <p:spPr>
          <a:xfrm>
            <a:off x="5014800" y="6470000"/>
            <a:ext cx="2159224" cy="216000"/>
          </a:xfrm>
        </p:spPr>
        <p:txBody>
          <a:bodyPr/>
          <a:lstStyle/>
          <a:p>
            <a:fld id="{6B3B0B0F-E794-1244-9699-107C60B9C23A}" type="slidenum">
              <a:rPr lang="en-US" smtClean="0"/>
              <a:pPr/>
              <a:t>31</a:t>
            </a:fld>
            <a:endParaRPr lang="en-US" dirty="0"/>
          </a:p>
        </p:txBody>
      </p:sp>
      <p:pic>
        <p:nvPicPr>
          <p:cNvPr id="5" name="Picture 4" descr="A graph of a graph showing a line of particles&#10;&#10;AI-generated content may be incorrect.">
            <a:extLst>
              <a:ext uri="{FF2B5EF4-FFF2-40B4-BE49-F238E27FC236}">
                <a16:creationId xmlns:a16="http://schemas.microsoft.com/office/drawing/2014/main" id="{38AC8EB4-6F51-820B-F27B-F63CAD33E8F4}"/>
              </a:ext>
            </a:extLst>
          </p:cNvPr>
          <p:cNvPicPr>
            <a:picLocks noChangeAspect="1"/>
          </p:cNvPicPr>
          <p:nvPr/>
        </p:nvPicPr>
        <p:blipFill>
          <a:blip r:embed="rId2"/>
          <a:stretch>
            <a:fillRect/>
          </a:stretch>
        </p:blipFill>
        <p:spPr>
          <a:xfrm>
            <a:off x="6516213" y="309282"/>
            <a:ext cx="5516016" cy="4261162"/>
          </a:xfrm>
          <a:prstGeom prst="rect">
            <a:avLst/>
          </a:prstGeom>
        </p:spPr>
      </p:pic>
      <p:cxnSp>
        <p:nvCxnSpPr>
          <p:cNvPr id="8" name="Straight Arrow Connector 7">
            <a:extLst>
              <a:ext uri="{FF2B5EF4-FFF2-40B4-BE49-F238E27FC236}">
                <a16:creationId xmlns:a16="http://schemas.microsoft.com/office/drawing/2014/main" id="{82257B9D-DE38-229B-FF56-9604483B6386}"/>
              </a:ext>
            </a:extLst>
          </p:cNvPr>
          <p:cNvCxnSpPr>
            <a:cxnSpLocks/>
          </p:cNvCxnSpPr>
          <p:nvPr/>
        </p:nvCxnSpPr>
        <p:spPr>
          <a:xfrm>
            <a:off x="1677780" y="5624699"/>
            <a:ext cx="3252486" cy="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A37580C-B378-8E3F-847C-D8A95564392D}"/>
              </a:ext>
            </a:extLst>
          </p:cNvPr>
          <p:cNvCxnSpPr>
            <a:cxnSpLocks/>
          </p:cNvCxnSpPr>
          <p:nvPr/>
        </p:nvCxnSpPr>
        <p:spPr>
          <a:xfrm flipV="1">
            <a:off x="1677780" y="3446729"/>
            <a:ext cx="0" cy="217797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3DE6EB2-061B-15DC-5325-75BB067CC3B9}"/>
              </a:ext>
            </a:extLst>
          </p:cNvPr>
          <p:cNvCxnSpPr>
            <a:cxnSpLocks/>
          </p:cNvCxnSpPr>
          <p:nvPr/>
        </p:nvCxnSpPr>
        <p:spPr>
          <a:xfrm flipV="1">
            <a:off x="2754226" y="4304678"/>
            <a:ext cx="1759352" cy="983848"/>
          </a:xfrm>
          <a:prstGeom prst="straightConnector1">
            <a:avLst/>
          </a:prstGeom>
          <a:ln>
            <a:solidFill>
              <a:srgbClr val="FF0000"/>
            </a:solidFill>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198AF191-E081-4A47-A3B5-4A98DF342184}"/>
              </a:ext>
            </a:extLst>
          </p:cNvPr>
          <p:cNvSpPr txBox="1"/>
          <p:nvPr/>
        </p:nvSpPr>
        <p:spPr>
          <a:xfrm>
            <a:off x="2702126" y="5662091"/>
            <a:ext cx="2117887" cy="338554"/>
          </a:xfrm>
          <a:prstGeom prst="rect">
            <a:avLst/>
          </a:prstGeom>
          <a:noFill/>
        </p:spPr>
        <p:txBody>
          <a:bodyPr wrap="none" rtlCol="0">
            <a:spAutoFit/>
          </a:bodyPr>
          <a:lstStyle/>
          <a:p>
            <a:r>
              <a:rPr lang="en-US" sz="1600" dirty="0"/>
              <a:t>Mean particle size </a:t>
            </a:r>
            <a:r>
              <a:rPr lang="en-US" sz="1600" i="1" dirty="0"/>
              <a:t>D</a:t>
            </a:r>
            <a:r>
              <a:rPr lang="en-US" sz="1600" baseline="-25000" dirty="0"/>
              <a:t>0</a:t>
            </a:r>
          </a:p>
        </p:txBody>
      </p:sp>
      <p:sp>
        <p:nvSpPr>
          <p:cNvPr id="19" name="TextBox 18">
            <a:extLst>
              <a:ext uri="{FF2B5EF4-FFF2-40B4-BE49-F238E27FC236}">
                <a16:creationId xmlns:a16="http://schemas.microsoft.com/office/drawing/2014/main" id="{F05745F4-F19E-130C-BA46-49DAF1ECA5B1}"/>
              </a:ext>
            </a:extLst>
          </p:cNvPr>
          <p:cNvSpPr txBox="1"/>
          <p:nvPr/>
        </p:nvSpPr>
        <p:spPr>
          <a:xfrm rot="16200000">
            <a:off x="150857" y="4380330"/>
            <a:ext cx="2563522" cy="338554"/>
          </a:xfrm>
          <a:prstGeom prst="rect">
            <a:avLst/>
          </a:prstGeom>
          <a:noFill/>
        </p:spPr>
        <p:txBody>
          <a:bodyPr wrap="none" rtlCol="0">
            <a:spAutoFit/>
          </a:bodyPr>
          <a:lstStyle/>
          <a:p>
            <a:r>
              <a:rPr lang="en-US" sz="1600" dirty="0"/>
              <a:t>Number concentration </a:t>
            </a:r>
            <a:r>
              <a:rPr lang="en-US" sz="1600" i="1" dirty="0"/>
              <a:t>N</a:t>
            </a:r>
            <a:r>
              <a:rPr lang="en-US" sz="1600" baseline="-25000" dirty="0"/>
              <a:t>0</a:t>
            </a:r>
            <a:r>
              <a:rPr lang="en-US" sz="1600" dirty="0"/>
              <a:t>*</a:t>
            </a:r>
            <a:endParaRPr lang="en-US" sz="1600" baseline="30000" dirty="0"/>
          </a:p>
        </p:txBody>
      </p:sp>
      <p:cxnSp>
        <p:nvCxnSpPr>
          <p:cNvPr id="20" name="Straight Arrow Connector 19">
            <a:extLst>
              <a:ext uri="{FF2B5EF4-FFF2-40B4-BE49-F238E27FC236}">
                <a16:creationId xmlns:a16="http://schemas.microsoft.com/office/drawing/2014/main" id="{1D456BA0-479A-066D-59A1-75DD1DFFF277}"/>
              </a:ext>
            </a:extLst>
          </p:cNvPr>
          <p:cNvCxnSpPr>
            <a:cxnSpLocks/>
          </p:cNvCxnSpPr>
          <p:nvPr/>
        </p:nvCxnSpPr>
        <p:spPr>
          <a:xfrm flipV="1">
            <a:off x="2221396" y="3995055"/>
            <a:ext cx="1700030" cy="956384"/>
          </a:xfrm>
          <a:prstGeom prst="straightConnector1">
            <a:avLst/>
          </a:prstGeom>
          <a:ln>
            <a:solidFill>
              <a:srgbClr val="0000FF"/>
            </a:solidFill>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A7C6DEFC-7091-053F-EE81-188A4FD38227}"/>
              </a:ext>
            </a:extLst>
          </p:cNvPr>
          <p:cNvSpPr txBox="1"/>
          <p:nvPr/>
        </p:nvSpPr>
        <p:spPr>
          <a:xfrm rot="19810829">
            <a:off x="3170559" y="4635654"/>
            <a:ext cx="1557221" cy="338554"/>
          </a:xfrm>
          <a:prstGeom prst="rect">
            <a:avLst/>
          </a:prstGeom>
          <a:noFill/>
        </p:spPr>
        <p:txBody>
          <a:bodyPr wrap="none" rtlCol="0">
            <a:spAutoFit/>
          </a:bodyPr>
          <a:lstStyle/>
          <a:p>
            <a:r>
              <a:rPr lang="en-US" sz="1600" dirty="0">
                <a:solidFill>
                  <a:srgbClr val="FF0000"/>
                </a:solidFill>
              </a:rPr>
              <a:t>Warmer clouds</a:t>
            </a:r>
            <a:endParaRPr lang="en-US" sz="1600" baseline="-25000" dirty="0">
              <a:solidFill>
                <a:srgbClr val="FF0000"/>
              </a:solidFill>
            </a:endParaRPr>
          </a:p>
        </p:txBody>
      </p:sp>
      <p:sp>
        <p:nvSpPr>
          <p:cNvPr id="31" name="TextBox 30">
            <a:extLst>
              <a:ext uri="{FF2B5EF4-FFF2-40B4-BE49-F238E27FC236}">
                <a16:creationId xmlns:a16="http://schemas.microsoft.com/office/drawing/2014/main" id="{01EF3C48-9B45-2C70-24DD-54BE8F351B40}"/>
              </a:ext>
            </a:extLst>
          </p:cNvPr>
          <p:cNvSpPr txBox="1"/>
          <p:nvPr/>
        </p:nvSpPr>
        <p:spPr>
          <a:xfrm rot="19810829">
            <a:off x="2585718" y="3958749"/>
            <a:ext cx="1436612" cy="338554"/>
          </a:xfrm>
          <a:prstGeom prst="rect">
            <a:avLst/>
          </a:prstGeom>
          <a:noFill/>
        </p:spPr>
        <p:txBody>
          <a:bodyPr wrap="none" rtlCol="0">
            <a:spAutoFit/>
          </a:bodyPr>
          <a:lstStyle/>
          <a:p>
            <a:r>
              <a:rPr lang="en-US" sz="1600" dirty="0">
                <a:solidFill>
                  <a:srgbClr val="0000FF"/>
                </a:solidFill>
              </a:rPr>
              <a:t>Colder clouds</a:t>
            </a:r>
            <a:endParaRPr lang="en-US" sz="1600" baseline="-25000" dirty="0">
              <a:solidFill>
                <a:srgbClr val="0000FF"/>
              </a:solidFill>
            </a:endParaRPr>
          </a:p>
        </p:txBody>
      </p:sp>
      <p:sp>
        <p:nvSpPr>
          <p:cNvPr id="33" name="TextBox 32">
            <a:extLst>
              <a:ext uri="{FF2B5EF4-FFF2-40B4-BE49-F238E27FC236}">
                <a16:creationId xmlns:a16="http://schemas.microsoft.com/office/drawing/2014/main" id="{19FA7945-75A0-5562-17BD-0A93FB15DC75}"/>
              </a:ext>
            </a:extLst>
          </p:cNvPr>
          <p:cNvSpPr txBox="1"/>
          <p:nvPr/>
        </p:nvSpPr>
        <p:spPr>
          <a:xfrm>
            <a:off x="3639965" y="3590340"/>
            <a:ext cx="2280278" cy="646331"/>
          </a:xfrm>
          <a:prstGeom prst="rect">
            <a:avLst/>
          </a:prstGeom>
          <a:noFill/>
        </p:spPr>
        <p:txBody>
          <a:bodyPr wrap="square">
            <a:spAutoFit/>
          </a:bodyPr>
          <a:lstStyle/>
          <a:p>
            <a:pPr algn="ctr"/>
            <a:r>
              <a:rPr lang="en-US" sz="1800" i="1" dirty="0"/>
              <a:t>Increasing radar reflectivity</a:t>
            </a:r>
            <a:endParaRPr lang="en-US" i="1" dirty="0"/>
          </a:p>
        </p:txBody>
      </p:sp>
      <p:cxnSp>
        <p:nvCxnSpPr>
          <p:cNvPr id="34" name="Straight Arrow Connector 33">
            <a:extLst>
              <a:ext uri="{FF2B5EF4-FFF2-40B4-BE49-F238E27FC236}">
                <a16:creationId xmlns:a16="http://schemas.microsoft.com/office/drawing/2014/main" id="{D4AE39F3-9041-760B-348F-0F96DD551BB3}"/>
              </a:ext>
            </a:extLst>
          </p:cNvPr>
          <p:cNvCxnSpPr>
            <a:cxnSpLocks/>
          </p:cNvCxnSpPr>
          <p:nvPr/>
        </p:nvCxnSpPr>
        <p:spPr>
          <a:xfrm flipH="1" flipV="1">
            <a:off x="2278034" y="4236671"/>
            <a:ext cx="751078" cy="1281167"/>
          </a:xfrm>
          <a:prstGeom prst="straightConnector1">
            <a:avLst/>
          </a:prstGeom>
          <a:ln>
            <a:solidFill>
              <a:srgbClr val="00B050"/>
            </a:solidFill>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6E87A5F8-F050-EEF9-8037-6C57B534AFC0}"/>
              </a:ext>
            </a:extLst>
          </p:cNvPr>
          <p:cNvSpPr txBox="1"/>
          <p:nvPr/>
        </p:nvSpPr>
        <p:spPr>
          <a:xfrm>
            <a:off x="2075129" y="3867339"/>
            <a:ext cx="506392" cy="369332"/>
          </a:xfrm>
          <a:prstGeom prst="rect">
            <a:avLst/>
          </a:prstGeom>
          <a:noFill/>
        </p:spPr>
        <p:txBody>
          <a:bodyPr wrap="square">
            <a:spAutoFit/>
          </a:bodyPr>
          <a:lstStyle/>
          <a:p>
            <a:r>
              <a:rPr lang="en-US" sz="1800" i="1" dirty="0">
                <a:solidFill>
                  <a:srgbClr val="00B050"/>
                </a:solidFill>
              </a:rPr>
              <a:t>N</a:t>
            </a:r>
            <a:r>
              <a:rPr lang="en-US" sz="1800" baseline="-25000" dirty="0">
                <a:solidFill>
                  <a:srgbClr val="00B050"/>
                </a:solidFill>
              </a:rPr>
              <a:t>0</a:t>
            </a:r>
            <a:r>
              <a:rPr lang="en-US" sz="1800" dirty="0">
                <a:solidFill>
                  <a:srgbClr val="00B050"/>
                </a:solidFill>
              </a:rPr>
              <a:t>’</a:t>
            </a:r>
            <a:endParaRPr lang="en-US" dirty="0">
              <a:solidFill>
                <a:srgbClr val="00B050"/>
              </a:solidFill>
            </a:endParaRPr>
          </a:p>
        </p:txBody>
      </p:sp>
      <p:sp>
        <p:nvSpPr>
          <p:cNvPr id="42" name="Content Placeholder 2">
            <a:extLst>
              <a:ext uri="{FF2B5EF4-FFF2-40B4-BE49-F238E27FC236}">
                <a16:creationId xmlns:a16="http://schemas.microsoft.com/office/drawing/2014/main" id="{EF22473B-BD23-71D9-300F-28E642C21B5E}"/>
              </a:ext>
            </a:extLst>
          </p:cNvPr>
          <p:cNvSpPr txBox="1">
            <a:spLocks/>
          </p:cNvSpPr>
          <p:nvPr/>
        </p:nvSpPr>
        <p:spPr>
          <a:xfrm>
            <a:off x="6464619" y="4711257"/>
            <a:ext cx="5619203" cy="1974743"/>
          </a:xfrm>
          <a:prstGeom prst="rect">
            <a:avLst/>
          </a:prstGeom>
        </p:spPr>
        <p:txBody>
          <a:bodyPr lIns="0" tIns="0" rIns="0" bIns="0"/>
          <a:lstStyle>
            <a:lvl1pPr marL="179388" indent="-179388" algn="l" defTabSz="457200" rtl="0" eaLnBrk="1" latinLnBrk="0" hangingPunct="1">
              <a:lnSpc>
                <a:spcPts val="2200"/>
              </a:lnSpc>
              <a:spcBef>
                <a:spcPts val="1100"/>
              </a:spcBef>
              <a:buClr>
                <a:srgbClr val="064E83"/>
              </a:buClr>
              <a:buFont typeface="Arial"/>
              <a:buChar char="•"/>
              <a:defRPr sz="1800" kern="1200">
                <a:solidFill>
                  <a:schemeClr val="tx1"/>
                </a:solidFill>
                <a:latin typeface="+mn-lt"/>
                <a:ea typeface="+mn-ea"/>
                <a:cs typeface="+mn-cs"/>
              </a:defRPr>
            </a:lvl1pPr>
            <a:lvl2pPr marL="630000" indent="-270000" algn="l" defTabSz="457200" rtl="0" eaLnBrk="1" latinLnBrk="0" hangingPunct="1">
              <a:lnSpc>
                <a:spcPts val="2000"/>
              </a:lnSpc>
              <a:spcBef>
                <a:spcPts val="1000"/>
              </a:spcBef>
              <a:buClr>
                <a:srgbClr val="064E83"/>
              </a:buClr>
              <a:buFont typeface="Arial"/>
              <a:buChar char="–"/>
              <a:defRPr sz="1600" kern="1200">
                <a:solidFill>
                  <a:schemeClr val="tx1"/>
                </a:solidFill>
                <a:latin typeface="+mn-lt"/>
                <a:ea typeface="+mn-ea"/>
                <a:cs typeface="+mn-cs"/>
              </a:defRPr>
            </a:lvl2pPr>
            <a:lvl3pPr marL="990000" indent="-270000" algn="l" defTabSz="457200" rtl="0" eaLnBrk="1" latinLnBrk="0" hangingPunct="1">
              <a:lnSpc>
                <a:spcPts val="1800"/>
              </a:lnSpc>
              <a:spcBef>
                <a:spcPts val="900"/>
              </a:spcBef>
              <a:buClr>
                <a:srgbClr val="064E83"/>
              </a:buClr>
              <a:buFont typeface="Arial"/>
              <a:buChar char="•"/>
              <a:defRPr sz="1400" kern="1200">
                <a:solidFill>
                  <a:schemeClr val="tx1"/>
                </a:solidFill>
                <a:latin typeface="+mn-lt"/>
                <a:ea typeface="+mn-ea"/>
                <a:cs typeface="+mn-cs"/>
              </a:defRPr>
            </a:lvl3pPr>
            <a:lvl4pPr marL="1350000" indent="-270000" algn="l" defTabSz="457200" rtl="0" eaLnBrk="1" latinLnBrk="0" hangingPunct="1">
              <a:lnSpc>
                <a:spcPts val="1600"/>
              </a:lnSpc>
              <a:spcBef>
                <a:spcPts val="800"/>
              </a:spcBef>
              <a:buClr>
                <a:srgbClr val="064E83"/>
              </a:buClr>
              <a:buFont typeface="Arial"/>
              <a:buChar char="–"/>
              <a:defRPr sz="1200" kern="1200">
                <a:solidFill>
                  <a:schemeClr val="tx1"/>
                </a:solidFill>
                <a:latin typeface="+mn-lt"/>
                <a:ea typeface="+mn-ea"/>
                <a:cs typeface="+mn-cs"/>
              </a:defRPr>
            </a:lvl4pPr>
            <a:lvl5pPr marL="1710000" indent="-270000" algn="l" defTabSz="457200" rtl="0" eaLnBrk="1" latinLnBrk="0" hangingPunct="1">
              <a:lnSpc>
                <a:spcPts val="1400"/>
              </a:lnSpc>
              <a:spcBef>
                <a:spcPts val="700"/>
              </a:spcBef>
              <a:buClr>
                <a:srgbClr val="064E83"/>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a:t>Delanoe</a:t>
            </a:r>
            <a:r>
              <a:rPr lang="en-US" dirty="0"/>
              <a:t> &amp; Hogan (2008) used large database of ice particle size distributions to show that “</a:t>
            </a:r>
            <a:r>
              <a:rPr lang="en-US" i="1" dirty="0"/>
              <a:t>N</a:t>
            </a:r>
            <a:r>
              <a:rPr lang="en-US" baseline="-25000" dirty="0"/>
              <a:t>0</a:t>
            </a:r>
            <a:r>
              <a:rPr lang="en-US" dirty="0"/>
              <a:t> prime” is best with strong temperature dependence: retrieved by ACM-CAP with strong prior assumption</a:t>
            </a:r>
          </a:p>
          <a:p>
            <a:r>
              <a:rPr lang="en-US" i="1" dirty="0"/>
              <a:t>But </a:t>
            </a:r>
            <a:r>
              <a:rPr lang="en-US" i="1" dirty="0" err="1"/>
              <a:t>Delanoe</a:t>
            </a:r>
            <a:r>
              <a:rPr lang="en-US" i="1" dirty="0"/>
              <a:t> &amp; Hogan ignored particles smaller than 100 microns due to unreliable aircraft observations!</a:t>
            </a:r>
          </a:p>
        </p:txBody>
      </p:sp>
      <p:sp>
        <p:nvSpPr>
          <p:cNvPr id="43" name="TextBox 42">
            <a:extLst>
              <a:ext uri="{FF2B5EF4-FFF2-40B4-BE49-F238E27FC236}">
                <a16:creationId xmlns:a16="http://schemas.microsoft.com/office/drawing/2014/main" id="{3E0C6FCB-C253-33D7-8229-68956C7ABC9B}"/>
              </a:ext>
            </a:extLst>
          </p:cNvPr>
          <p:cNvSpPr txBox="1"/>
          <p:nvPr/>
        </p:nvSpPr>
        <p:spPr>
          <a:xfrm>
            <a:off x="6995810" y="870515"/>
            <a:ext cx="1436612" cy="338554"/>
          </a:xfrm>
          <a:prstGeom prst="rect">
            <a:avLst/>
          </a:prstGeom>
          <a:noFill/>
        </p:spPr>
        <p:txBody>
          <a:bodyPr wrap="none" rtlCol="0">
            <a:spAutoFit/>
          </a:bodyPr>
          <a:lstStyle/>
          <a:p>
            <a:r>
              <a:rPr lang="en-US" sz="1600" dirty="0">
                <a:solidFill>
                  <a:srgbClr val="0000FF"/>
                </a:solidFill>
              </a:rPr>
              <a:t>Colder clouds</a:t>
            </a:r>
            <a:endParaRPr lang="en-US" sz="1600" baseline="-25000" dirty="0">
              <a:solidFill>
                <a:srgbClr val="0000FF"/>
              </a:solidFill>
            </a:endParaRPr>
          </a:p>
        </p:txBody>
      </p:sp>
      <p:sp>
        <p:nvSpPr>
          <p:cNvPr id="44" name="TextBox 43">
            <a:extLst>
              <a:ext uri="{FF2B5EF4-FFF2-40B4-BE49-F238E27FC236}">
                <a16:creationId xmlns:a16="http://schemas.microsoft.com/office/drawing/2014/main" id="{333A3490-167B-C0AA-51B8-BFCB211B4DE7}"/>
              </a:ext>
            </a:extLst>
          </p:cNvPr>
          <p:cNvSpPr txBox="1"/>
          <p:nvPr/>
        </p:nvSpPr>
        <p:spPr>
          <a:xfrm>
            <a:off x="6995810" y="2968983"/>
            <a:ext cx="1557221" cy="338554"/>
          </a:xfrm>
          <a:prstGeom prst="rect">
            <a:avLst/>
          </a:prstGeom>
          <a:noFill/>
        </p:spPr>
        <p:txBody>
          <a:bodyPr wrap="none" rtlCol="0">
            <a:spAutoFit/>
          </a:bodyPr>
          <a:lstStyle/>
          <a:p>
            <a:r>
              <a:rPr lang="en-US" sz="1600" dirty="0">
                <a:solidFill>
                  <a:srgbClr val="FF0000"/>
                </a:solidFill>
              </a:rPr>
              <a:t>Warmer clouds</a:t>
            </a:r>
            <a:endParaRPr lang="en-US" sz="1600" baseline="-25000" dirty="0">
              <a:solidFill>
                <a:srgbClr val="FF0000"/>
              </a:solidFill>
            </a:endParaRPr>
          </a:p>
        </p:txBody>
      </p:sp>
      <p:sp>
        <p:nvSpPr>
          <p:cNvPr id="45" name="TextBox 44">
            <a:extLst>
              <a:ext uri="{FF2B5EF4-FFF2-40B4-BE49-F238E27FC236}">
                <a16:creationId xmlns:a16="http://schemas.microsoft.com/office/drawing/2014/main" id="{679222D3-7874-6EE9-B129-AC540604674E}"/>
              </a:ext>
            </a:extLst>
          </p:cNvPr>
          <p:cNvSpPr txBox="1"/>
          <p:nvPr/>
        </p:nvSpPr>
        <p:spPr>
          <a:xfrm>
            <a:off x="11357233" y="4149919"/>
            <a:ext cx="506392" cy="369332"/>
          </a:xfrm>
          <a:prstGeom prst="rect">
            <a:avLst/>
          </a:prstGeom>
          <a:noFill/>
        </p:spPr>
        <p:txBody>
          <a:bodyPr wrap="square">
            <a:spAutoFit/>
          </a:bodyPr>
          <a:lstStyle/>
          <a:p>
            <a:r>
              <a:rPr lang="en-US" sz="1800" i="1" dirty="0">
                <a:solidFill>
                  <a:srgbClr val="00B050"/>
                </a:solidFill>
              </a:rPr>
              <a:t>N</a:t>
            </a:r>
            <a:r>
              <a:rPr lang="en-US" sz="1800" baseline="-25000" dirty="0">
                <a:solidFill>
                  <a:srgbClr val="00B050"/>
                </a:solidFill>
              </a:rPr>
              <a:t>0</a:t>
            </a:r>
            <a:r>
              <a:rPr lang="en-US" sz="1800" dirty="0">
                <a:solidFill>
                  <a:srgbClr val="00B050"/>
                </a:solidFill>
              </a:rPr>
              <a:t>’</a:t>
            </a:r>
            <a:endParaRPr lang="en-US" dirty="0">
              <a:solidFill>
                <a:srgbClr val="00B050"/>
              </a:solidFill>
            </a:endParaRPr>
          </a:p>
        </p:txBody>
      </p:sp>
      <p:sp>
        <p:nvSpPr>
          <p:cNvPr id="46" name="TextBox 45">
            <a:extLst>
              <a:ext uri="{FF2B5EF4-FFF2-40B4-BE49-F238E27FC236}">
                <a16:creationId xmlns:a16="http://schemas.microsoft.com/office/drawing/2014/main" id="{BDACE327-65DC-2738-8C6C-B1C265747C6E}"/>
              </a:ext>
            </a:extLst>
          </p:cNvPr>
          <p:cNvSpPr txBox="1"/>
          <p:nvPr/>
        </p:nvSpPr>
        <p:spPr>
          <a:xfrm>
            <a:off x="258846" y="6550223"/>
            <a:ext cx="3752554" cy="307777"/>
          </a:xfrm>
          <a:prstGeom prst="rect">
            <a:avLst/>
          </a:prstGeom>
          <a:noFill/>
        </p:spPr>
        <p:txBody>
          <a:bodyPr wrap="square">
            <a:spAutoFit/>
          </a:bodyPr>
          <a:lstStyle/>
          <a:p>
            <a:r>
              <a:rPr lang="en-US" sz="1400" i="1" dirty="0"/>
              <a:t>Robin Hogan &amp; Shannon Mason (ECMWF)</a:t>
            </a:r>
          </a:p>
        </p:txBody>
      </p:sp>
    </p:spTree>
    <p:extLst>
      <p:ext uri="{BB962C8B-B14F-4D97-AF65-F5344CB8AC3E}">
        <p14:creationId xmlns:p14="http://schemas.microsoft.com/office/powerpoint/2010/main" val="157148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41" grpId="0"/>
      <p:bldP spid="42" grpId="0"/>
      <p:bldP spid="43" grpId="0"/>
      <p:bldP spid="44" grpId="0"/>
      <p:bldP spid="4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183B52-EA25-FDF1-799B-43D7DB456F33}"/>
              </a:ext>
            </a:extLst>
          </p:cNvPr>
          <p:cNvSpPr>
            <a:spLocks noGrp="1"/>
          </p:cNvSpPr>
          <p:nvPr>
            <p:ph sz="quarter" idx="14"/>
          </p:nvPr>
        </p:nvSpPr>
        <p:spPr>
          <a:xfrm>
            <a:off x="413658" y="872699"/>
            <a:ext cx="1959428" cy="4869714"/>
          </a:xfrm>
        </p:spPr>
        <p:txBody>
          <a:bodyPr/>
          <a:lstStyle/>
          <a:p>
            <a:r>
              <a:rPr lang="en-US" dirty="0"/>
              <a:t>Observations</a:t>
            </a:r>
          </a:p>
          <a:p>
            <a:endParaRPr lang="en-US" dirty="0"/>
          </a:p>
          <a:p>
            <a:endParaRPr lang="en-US" dirty="0"/>
          </a:p>
          <a:p>
            <a:r>
              <a:rPr lang="en-US" dirty="0"/>
              <a:t>Forward model</a:t>
            </a:r>
          </a:p>
          <a:p>
            <a:endParaRPr lang="en-US" dirty="0"/>
          </a:p>
          <a:p>
            <a:endParaRPr lang="en-US" dirty="0"/>
          </a:p>
          <a:p>
            <a:r>
              <a:rPr lang="en-US" dirty="0"/>
              <a:t>Retrievals</a:t>
            </a:r>
          </a:p>
          <a:p>
            <a:endParaRPr lang="en-US" dirty="0"/>
          </a:p>
          <a:p>
            <a:endParaRPr lang="en-US" dirty="0"/>
          </a:p>
          <a:p>
            <a:r>
              <a:rPr lang="en-US" dirty="0"/>
              <a:t>“</a:t>
            </a:r>
            <a:r>
              <a:rPr lang="en-US" i="1" dirty="0"/>
              <a:t>N</a:t>
            </a:r>
            <a:r>
              <a:rPr lang="en-US" baseline="-25000" dirty="0"/>
              <a:t>0</a:t>
            </a:r>
            <a:r>
              <a:rPr lang="en-US" dirty="0"/>
              <a:t> prime” retrievals</a:t>
            </a:r>
          </a:p>
        </p:txBody>
      </p:sp>
      <p:sp>
        <p:nvSpPr>
          <p:cNvPr id="4" name="Slide Number Placeholder 3">
            <a:extLst>
              <a:ext uri="{FF2B5EF4-FFF2-40B4-BE49-F238E27FC236}">
                <a16:creationId xmlns:a16="http://schemas.microsoft.com/office/drawing/2014/main" id="{31B9EA07-2812-43BB-8772-59368D00A782}"/>
              </a:ext>
            </a:extLst>
          </p:cNvPr>
          <p:cNvSpPr>
            <a:spLocks noGrp="1"/>
          </p:cNvSpPr>
          <p:nvPr>
            <p:ph type="sldNum" sz="quarter" idx="10"/>
          </p:nvPr>
        </p:nvSpPr>
        <p:spPr/>
        <p:txBody>
          <a:bodyPr/>
          <a:lstStyle/>
          <a:p>
            <a:fld id="{6B3B0B0F-E794-1244-9699-107C60B9C23A}" type="slidenum">
              <a:rPr lang="en-US" smtClean="0"/>
              <a:pPr/>
              <a:t>32</a:t>
            </a:fld>
            <a:endParaRPr lang="en-US"/>
          </a:p>
        </p:txBody>
      </p:sp>
      <p:pic>
        <p:nvPicPr>
          <p:cNvPr id="8" name="Picture 7" descr="A group of images of different colors&#10;&#10;AI-generated content may be incorrect.">
            <a:extLst>
              <a:ext uri="{FF2B5EF4-FFF2-40B4-BE49-F238E27FC236}">
                <a16:creationId xmlns:a16="http://schemas.microsoft.com/office/drawing/2014/main" id="{59C3AC9D-5BD8-4029-6E9A-599CBDDC117F}"/>
              </a:ext>
            </a:extLst>
          </p:cNvPr>
          <p:cNvPicPr>
            <a:picLocks noChangeAspect="1"/>
          </p:cNvPicPr>
          <p:nvPr/>
        </p:nvPicPr>
        <p:blipFill>
          <a:blip r:embed="rId2"/>
          <a:srcRect l="10808" t="4270" r="8369" b="72664"/>
          <a:stretch/>
        </p:blipFill>
        <p:spPr>
          <a:xfrm>
            <a:off x="2515053" y="629684"/>
            <a:ext cx="9579428" cy="1366032"/>
          </a:xfrm>
          <a:prstGeom prst="rect">
            <a:avLst/>
          </a:prstGeom>
        </p:spPr>
      </p:pic>
      <p:sp>
        <p:nvSpPr>
          <p:cNvPr id="5" name="TextBox 4">
            <a:extLst>
              <a:ext uri="{FF2B5EF4-FFF2-40B4-BE49-F238E27FC236}">
                <a16:creationId xmlns:a16="http://schemas.microsoft.com/office/drawing/2014/main" id="{36C29F51-6408-FA37-4653-2C6E6E13B8C5}"/>
              </a:ext>
            </a:extLst>
          </p:cNvPr>
          <p:cNvSpPr txBox="1"/>
          <p:nvPr/>
        </p:nvSpPr>
        <p:spPr>
          <a:xfrm>
            <a:off x="2164669" y="5985301"/>
            <a:ext cx="3962402" cy="646331"/>
          </a:xfrm>
          <a:prstGeom prst="rect">
            <a:avLst/>
          </a:prstGeom>
          <a:solidFill>
            <a:srgbClr val="FFFF00"/>
          </a:solidFill>
          <a:ln w="25400">
            <a:solidFill>
              <a:schemeClr val="tx1"/>
            </a:solidFill>
          </a:ln>
        </p:spPr>
        <p:txBody>
          <a:bodyPr wrap="square" rtlCol="0">
            <a:spAutoFit/>
          </a:bodyPr>
          <a:lstStyle/>
          <a:p>
            <a:pPr algn="ctr"/>
            <a:r>
              <a:rPr lang="en-US" dirty="0"/>
              <a:t>Radar &amp; lidar observations at cloud top imply much larger </a:t>
            </a:r>
            <a:r>
              <a:rPr lang="en-US" i="1" dirty="0"/>
              <a:t>N</a:t>
            </a:r>
            <a:r>
              <a:rPr lang="en-US" baseline="-25000" dirty="0"/>
              <a:t>0</a:t>
            </a:r>
            <a:r>
              <a:rPr lang="en-US" dirty="0"/>
              <a:t>’ than prior!</a:t>
            </a:r>
          </a:p>
        </p:txBody>
      </p:sp>
      <p:sp>
        <p:nvSpPr>
          <p:cNvPr id="6" name="TextBox 5">
            <a:extLst>
              <a:ext uri="{FF2B5EF4-FFF2-40B4-BE49-F238E27FC236}">
                <a16:creationId xmlns:a16="http://schemas.microsoft.com/office/drawing/2014/main" id="{400CA733-777A-BDDE-6513-B658013CDD2C}"/>
              </a:ext>
            </a:extLst>
          </p:cNvPr>
          <p:cNvSpPr txBox="1"/>
          <p:nvPr/>
        </p:nvSpPr>
        <p:spPr>
          <a:xfrm>
            <a:off x="7170057" y="5985301"/>
            <a:ext cx="4644572" cy="646331"/>
          </a:xfrm>
          <a:prstGeom prst="rect">
            <a:avLst/>
          </a:prstGeom>
          <a:solidFill>
            <a:srgbClr val="FFFF00"/>
          </a:solidFill>
          <a:ln w="25400">
            <a:solidFill>
              <a:schemeClr val="tx1"/>
            </a:solidFill>
          </a:ln>
        </p:spPr>
        <p:txBody>
          <a:bodyPr wrap="square" rtlCol="0">
            <a:spAutoFit/>
          </a:bodyPr>
          <a:lstStyle/>
          <a:p>
            <a:pPr algn="ctr"/>
            <a:r>
              <a:rPr lang="en-US" dirty="0"/>
              <a:t>Also, solar radiances pull the entire column to higher </a:t>
            </a:r>
            <a:r>
              <a:rPr lang="en-US" i="1" dirty="0"/>
              <a:t>N</a:t>
            </a:r>
            <a:r>
              <a:rPr lang="en-US" baseline="-25000" dirty="0"/>
              <a:t>0</a:t>
            </a:r>
            <a:r>
              <a:rPr lang="en-US" dirty="0"/>
              <a:t>’ (not available at night)</a:t>
            </a:r>
          </a:p>
        </p:txBody>
      </p:sp>
      <p:pic>
        <p:nvPicPr>
          <p:cNvPr id="15" name="Picture 14" descr="A group of images of different colors&#10;&#10;AI-generated content may be incorrect.">
            <a:extLst>
              <a:ext uri="{FF2B5EF4-FFF2-40B4-BE49-F238E27FC236}">
                <a16:creationId xmlns:a16="http://schemas.microsoft.com/office/drawing/2014/main" id="{31C8F36C-9F0C-F1BB-24D8-6D6A5327533B}"/>
              </a:ext>
            </a:extLst>
          </p:cNvPr>
          <p:cNvPicPr>
            <a:picLocks noChangeAspect="1"/>
          </p:cNvPicPr>
          <p:nvPr/>
        </p:nvPicPr>
        <p:blipFill>
          <a:blip r:embed="rId2"/>
          <a:srcRect l="10808" t="27336" r="8369" b="50728"/>
          <a:stretch/>
        </p:blipFill>
        <p:spPr>
          <a:xfrm>
            <a:off x="2515053" y="1992174"/>
            <a:ext cx="9579428" cy="1299028"/>
          </a:xfrm>
          <a:prstGeom prst="rect">
            <a:avLst/>
          </a:prstGeom>
        </p:spPr>
      </p:pic>
      <p:pic>
        <p:nvPicPr>
          <p:cNvPr id="16" name="Picture 15" descr="A group of images of different colors&#10;&#10;AI-generated content may be incorrect.">
            <a:extLst>
              <a:ext uri="{FF2B5EF4-FFF2-40B4-BE49-F238E27FC236}">
                <a16:creationId xmlns:a16="http://schemas.microsoft.com/office/drawing/2014/main" id="{04213B16-E4AD-B76E-A2C2-4558E9702139}"/>
              </a:ext>
            </a:extLst>
          </p:cNvPr>
          <p:cNvPicPr>
            <a:picLocks noChangeAspect="1"/>
          </p:cNvPicPr>
          <p:nvPr/>
        </p:nvPicPr>
        <p:blipFill>
          <a:blip r:embed="rId2"/>
          <a:srcRect l="10808" t="49027" r="8369" b="29038"/>
          <a:stretch/>
        </p:blipFill>
        <p:spPr>
          <a:xfrm>
            <a:off x="2515053" y="3259417"/>
            <a:ext cx="9579428" cy="1299028"/>
          </a:xfrm>
          <a:prstGeom prst="rect">
            <a:avLst/>
          </a:prstGeom>
        </p:spPr>
      </p:pic>
      <p:pic>
        <p:nvPicPr>
          <p:cNvPr id="17" name="Picture 16" descr="A group of images of different colors&#10;&#10;AI-generated content may be incorrect.">
            <a:extLst>
              <a:ext uri="{FF2B5EF4-FFF2-40B4-BE49-F238E27FC236}">
                <a16:creationId xmlns:a16="http://schemas.microsoft.com/office/drawing/2014/main" id="{3C99D8EB-D2F8-D70B-1EF4-23C01B4FA995}"/>
              </a:ext>
            </a:extLst>
          </p:cNvPr>
          <p:cNvPicPr>
            <a:picLocks noChangeAspect="1"/>
          </p:cNvPicPr>
          <p:nvPr/>
        </p:nvPicPr>
        <p:blipFill>
          <a:blip r:embed="rId2"/>
          <a:srcRect l="10808" t="70962" r="8369" b="5940"/>
          <a:stretch/>
        </p:blipFill>
        <p:spPr>
          <a:xfrm>
            <a:off x="2515053" y="4562977"/>
            <a:ext cx="9579428" cy="1367873"/>
          </a:xfrm>
          <a:prstGeom prst="rect">
            <a:avLst/>
          </a:prstGeom>
        </p:spPr>
      </p:pic>
      <p:cxnSp>
        <p:nvCxnSpPr>
          <p:cNvPr id="7" name="Straight Arrow Connector 6">
            <a:extLst>
              <a:ext uri="{FF2B5EF4-FFF2-40B4-BE49-F238E27FC236}">
                <a16:creationId xmlns:a16="http://schemas.microsoft.com/office/drawing/2014/main" id="{499776C8-3395-C1C5-94EE-76480296BF84}"/>
              </a:ext>
            </a:extLst>
          </p:cNvPr>
          <p:cNvCxnSpPr>
            <a:cxnSpLocks/>
            <a:stCxn id="5" idx="0"/>
          </p:cNvCxnSpPr>
          <p:nvPr/>
        </p:nvCxnSpPr>
        <p:spPr>
          <a:xfrm flipH="1" flipV="1">
            <a:off x="3715657" y="4891314"/>
            <a:ext cx="430213" cy="1093987"/>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CBB29C6-3806-6DCF-61A9-342194ECCDC9}"/>
              </a:ext>
            </a:extLst>
          </p:cNvPr>
          <p:cNvCxnSpPr>
            <a:cxnSpLocks/>
            <a:stCxn id="6" idx="0"/>
          </p:cNvCxnSpPr>
          <p:nvPr/>
        </p:nvCxnSpPr>
        <p:spPr>
          <a:xfrm flipV="1">
            <a:off x="9492343" y="5246914"/>
            <a:ext cx="649968" cy="738387"/>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230E169-A250-E942-B391-56E82A46EB73}"/>
              </a:ext>
            </a:extLst>
          </p:cNvPr>
          <p:cNvCxnSpPr>
            <a:cxnSpLocks/>
          </p:cNvCxnSpPr>
          <p:nvPr/>
        </p:nvCxnSpPr>
        <p:spPr>
          <a:xfrm flipV="1">
            <a:off x="4492171" y="4886782"/>
            <a:ext cx="2410394" cy="109851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9ABA0561-97D3-32A5-C94B-5EF1733A1277}"/>
              </a:ext>
            </a:extLst>
          </p:cNvPr>
          <p:cNvSpPr txBox="1"/>
          <p:nvPr/>
        </p:nvSpPr>
        <p:spPr>
          <a:xfrm>
            <a:off x="9135367" y="51599"/>
            <a:ext cx="2959114" cy="523220"/>
          </a:xfrm>
          <a:prstGeom prst="rect">
            <a:avLst/>
          </a:prstGeom>
          <a:noFill/>
        </p:spPr>
        <p:txBody>
          <a:bodyPr wrap="square">
            <a:spAutoFit/>
          </a:bodyPr>
          <a:lstStyle/>
          <a:p>
            <a:pPr algn="r"/>
            <a:r>
              <a:rPr lang="en-US" sz="1400" i="1" dirty="0"/>
              <a:t>Robin Hogan &amp; Shannon Mason (ECMWF)</a:t>
            </a:r>
          </a:p>
        </p:txBody>
      </p:sp>
      <p:sp>
        <p:nvSpPr>
          <p:cNvPr id="2" name="Title 1">
            <a:extLst>
              <a:ext uri="{FF2B5EF4-FFF2-40B4-BE49-F238E27FC236}">
                <a16:creationId xmlns:a16="http://schemas.microsoft.com/office/drawing/2014/main" id="{4AFDF889-2796-EE13-C6F9-2ADBCED6E038}"/>
              </a:ext>
            </a:extLst>
          </p:cNvPr>
          <p:cNvSpPr>
            <a:spLocks noGrp="1"/>
          </p:cNvSpPr>
          <p:nvPr>
            <p:ph type="title"/>
          </p:nvPr>
        </p:nvSpPr>
        <p:spPr>
          <a:xfrm>
            <a:off x="660400" y="311151"/>
            <a:ext cx="9311143" cy="369332"/>
          </a:xfrm>
        </p:spPr>
        <p:txBody>
          <a:bodyPr/>
          <a:lstStyle/>
          <a:p>
            <a:r>
              <a:rPr lang="en-US" dirty="0"/>
              <a:t>Where do real </a:t>
            </a:r>
            <a:r>
              <a:rPr lang="en-US" dirty="0" err="1"/>
              <a:t>EarthCARE</a:t>
            </a:r>
            <a:r>
              <a:rPr lang="en-US" dirty="0"/>
              <a:t> observations pull the retrieval?</a:t>
            </a:r>
          </a:p>
        </p:txBody>
      </p:sp>
    </p:spTree>
    <p:extLst>
      <p:ext uri="{BB962C8B-B14F-4D97-AF65-F5344CB8AC3E}">
        <p14:creationId xmlns:p14="http://schemas.microsoft.com/office/powerpoint/2010/main" val="42473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41828-3370-8F60-2D1B-5070E0DB9E8F}"/>
              </a:ext>
            </a:extLst>
          </p:cNvPr>
          <p:cNvSpPr>
            <a:spLocks noGrp="1"/>
          </p:cNvSpPr>
          <p:nvPr>
            <p:ph type="title"/>
          </p:nvPr>
        </p:nvSpPr>
        <p:spPr>
          <a:xfrm>
            <a:off x="634500" y="357553"/>
            <a:ext cx="11455900" cy="369332"/>
          </a:xfrm>
        </p:spPr>
        <p:txBody>
          <a:bodyPr/>
          <a:lstStyle/>
          <a:p>
            <a:r>
              <a:rPr lang="en-US" dirty="0"/>
              <a:t>Extinction (from A-EBD) versus radar reflectivity and temperature from 50 frames</a:t>
            </a:r>
          </a:p>
        </p:txBody>
      </p:sp>
      <p:sp>
        <p:nvSpPr>
          <p:cNvPr id="3" name="Content Placeholder 2">
            <a:extLst>
              <a:ext uri="{FF2B5EF4-FFF2-40B4-BE49-F238E27FC236}">
                <a16:creationId xmlns:a16="http://schemas.microsoft.com/office/drawing/2014/main" id="{0C39B7FC-A8BA-4D00-3DBC-B121C1F2BD63}"/>
              </a:ext>
            </a:extLst>
          </p:cNvPr>
          <p:cNvSpPr>
            <a:spLocks noGrp="1"/>
          </p:cNvSpPr>
          <p:nvPr>
            <p:ph sz="quarter" idx="14"/>
          </p:nvPr>
        </p:nvSpPr>
        <p:spPr>
          <a:xfrm>
            <a:off x="683941" y="827315"/>
            <a:ext cx="10861288" cy="5421468"/>
          </a:xfrm>
        </p:spPr>
        <p:txBody>
          <a:bodyPr/>
          <a:lstStyle/>
          <a:p>
            <a:r>
              <a:rPr lang="en-US" dirty="0"/>
              <a:t>Idea: use coincident radar and lidar observations to characterize temperature dependence of </a:t>
            </a:r>
            <a:r>
              <a:rPr lang="en-US" i="1" dirty="0"/>
              <a:t>N</a:t>
            </a:r>
            <a:r>
              <a:rPr lang="en-US" baseline="-25000" dirty="0"/>
              <a:t>0</a:t>
            </a:r>
            <a:r>
              <a:rPr lang="en-US" dirty="0"/>
              <a:t>’</a:t>
            </a:r>
          </a:p>
          <a:p>
            <a:r>
              <a:rPr lang="en-US" dirty="0"/>
              <a:t>Use as new prior assumption to spread this information into clouds detected only by one instrument</a:t>
            </a:r>
          </a:p>
          <a:p>
            <a:r>
              <a:rPr lang="en-US" dirty="0"/>
              <a:t>Only possible with </a:t>
            </a:r>
            <a:r>
              <a:rPr lang="en-US" dirty="0" err="1"/>
              <a:t>EarthCARE</a:t>
            </a:r>
            <a:r>
              <a:rPr lang="en-US" dirty="0"/>
              <a:t> via its HSRL-retrieved extinction!</a:t>
            </a:r>
          </a:p>
          <a:p>
            <a:endParaRPr lang="en-US" dirty="0"/>
          </a:p>
        </p:txBody>
      </p:sp>
      <p:sp>
        <p:nvSpPr>
          <p:cNvPr id="4" name="Slide Number Placeholder 3">
            <a:extLst>
              <a:ext uri="{FF2B5EF4-FFF2-40B4-BE49-F238E27FC236}">
                <a16:creationId xmlns:a16="http://schemas.microsoft.com/office/drawing/2014/main" id="{5329BA16-B2BC-D21A-A491-9F690863CF93}"/>
              </a:ext>
            </a:extLst>
          </p:cNvPr>
          <p:cNvSpPr>
            <a:spLocks noGrp="1"/>
          </p:cNvSpPr>
          <p:nvPr>
            <p:ph type="sldNum" sz="quarter" idx="10"/>
          </p:nvPr>
        </p:nvSpPr>
        <p:spPr/>
        <p:txBody>
          <a:bodyPr/>
          <a:lstStyle/>
          <a:p>
            <a:fld id="{6B3B0B0F-E794-1244-9699-107C60B9C23A}" type="slidenum">
              <a:rPr lang="en-US" smtClean="0"/>
              <a:pPr/>
              <a:t>33</a:t>
            </a:fld>
            <a:endParaRPr lang="en-US"/>
          </a:p>
        </p:txBody>
      </p:sp>
      <p:pic>
        <p:nvPicPr>
          <p:cNvPr id="5" name="Picture 4" descr="A group of images of different colors&#10;&#10;AI-generated content may be incorrect.">
            <a:extLst>
              <a:ext uri="{FF2B5EF4-FFF2-40B4-BE49-F238E27FC236}">
                <a16:creationId xmlns:a16="http://schemas.microsoft.com/office/drawing/2014/main" id="{347C2F5B-21CF-C7EB-C331-5F2A4CC3C673}"/>
              </a:ext>
            </a:extLst>
          </p:cNvPr>
          <p:cNvPicPr>
            <a:picLocks noChangeAspect="1"/>
          </p:cNvPicPr>
          <p:nvPr/>
        </p:nvPicPr>
        <p:blipFill>
          <a:blip r:embed="rId2"/>
          <a:srcRect l="9704" t="2684" r="8612"/>
          <a:stretch/>
        </p:blipFill>
        <p:spPr>
          <a:xfrm>
            <a:off x="282499" y="1995715"/>
            <a:ext cx="11906326" cy="4254484"/>
          </a:xfrm>
          <a:prstGeom prst="rect">
            <a:avLst/>
          </a:prstGeom>
        </p:spPr>
      </p:pic>
      <p:sp>
        <p:nvSpPr>
          <p:cNvPr id="7" name="TextBox 6">
            <a:extLst>
              <a:ext uri="{FF2B5EF4-FFF2-40B4-BE49-F238E27FC236}">
                <a16:creationId xmlns:a16="http://schemas.microsoft.com/office/drawing/2014/main" id="{B33C5B01-A57A-8FD6-3E1A-C5C3AFF20AC4}"/>
              </a:ext>
            </a:extLst>
          </p:cNvPr>
          <p:cNvSpPr txBox="1"/>
          <p:nvPr/>
        </p:nvSpPr>
        <p:spPr>
          <a:xfrm>
            <a:off x="4746387" y="6208059"/>
            <a:ext cx="5176157" cy="584775"/>
          </a:xfrm>
          <a:prstGeom prst="rect">
            <a:avLst/>
          </a:prstGeom>
          <a:noFill/>
        </p:spPr>
        <p:txBody>
          <a:bodyPr wrap="square">
            <a:spAutoFit/>
          </a:bodyPr>
          <a:lstStyle/>
          <a:p>
            <a:r>
              <a:rPr lang="en-US" sz="1600" i="1" dirty="0"/>
              <a:t>Black line shows the “SD line” whose slope is the ratio of the standard deviation of the two dimensions</a:t>
            </a:r>
          </a:p>
        </p:txBody>
      </p:sp>
      <p:sp>
        <p:nvSpPr>
          <p:cNvPr id="8" name="TextBox 7">
            <a:extLst>
              <a:ext uri="{FF2B5EF4-FFF2-40B4-BE49-F238E27FC236}">
                <a16:creationId xmlns:a16="http://schemas.microsoft.com/office/drawing/2014/main" id="{FD5370F8-3C1C-E935-8753-88E075B35E8D}"/>
              </a:ext>
            </a:extLst>
          </p:cNvPr>
          <p:cNvSpPr txBox="1"/>
          <p:nvPr/>
        </p:nvSpPr>
        <p:spPr>
          <a:xfrm>
            <a:off x="258846" y="6550223"/>
            <a:ext cx="3752554" cy="307777"/>
          </a:xfrm>
          <a:prstGeom prst="rect">
            <a:avLst/>
          </a:prstGeom>
          <a:noFill/>
        </p:spPr>
        <p:txBody>
          <a:bodyPr wrap="square">
            <a:spAutoFit/>
          </a:bodyPr>
          <a:lstStyle/>
          <a:p>
            <a:r>
              <a:rPr lang="en-US" sz="1400" i="1" dirty="0"/>
              <a:t>Robin Hogan &amp; Shannon Mason (ECMWF)</a:t>
            </a:r>
          </a:p>
        </p:txBody>
      </p:sp>
    </p:spTree>
    <p:extLst>
      <p:ext uri="{BB962C8B-B14F-4D97-AF65-F5344CB8AC3E}">
        <p14:creationId xmlns:p14="http://schemas.microsoft.com/office/powerpoint/2010/main" val="4213061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D01D6-F728-B679-5D4E-368456AC22A2}"/>
              </a:ext>
            </a:extLst>
          </p:cNvPr>
          <p:cNvSpPr>
            <a:spLocks noGrp="1"/>
          </p:cNvSpPr>
          <p:nvPr>
            <p:ph type="title"/>
          </p:nvPr>
        </p:nvSpPr>
        <p:spPr>
          <a:xfrm>
            <a:off x="725210" y="196449"/>
            <a:ext cx="6129073" cy="369332"/>
          </a:xfrm>
        </p:spPr>
        <p:txBody>
          <a:bodyPr/>
          <a:lstStyle/>
          <a:p>
            <a:r>
              <a:rPr lang="en-US" dirty="0"/>
              <a:t>Parametric fit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83CED7-694A-9CA7-D0E3-79F438514CD1}"/>
                  </a:ext>
                </a:extLst>
              </p:cNvPr>
              <p:cNvSpPr>
                <a:spLocks noGrp="1"/>
              </p:cNvSpPr>
              <p:nvPr>
                <p:ph sz="quarter" idx="14"/>
              </p:nvPr>
            </p:nvSpPr>
            <p:spPr>
              <a:xfrm>
                <a:off x="483221" y="778645"/>
                <a:ext cx="4899102" cy="5972114"/>
              </a:xfrm>
              <a:solidFill>
                <a:schemeClr val="bg1"/>
              </a:solidFill>
            </p:spPr>
            <p:txBody>
              <a:bodyPr/>
              <a:lstStyle/>
              <a:p>
                <a:r>
                  <a:rPr lang="en-US" dirty="0"/>
                  <a:t>Best fit: </a:t>
                </a:r>
                <a14:m>
                  <m:oMath xmlns:m="http://schemas.openxmlformats.org/officeDocument/2006/math">
                    <m:r>
                      <a:rPr lang="en-GB" i="1">
                        <a:latin typeface="Cambria Math" panose="02040503050406030204" pitchFamily="18" charset="0"/>
                      </a:rPr>
                      <m:t>𝛼</m:t>
                    </m:r>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0.071</m:t>
                        </m:r>
                        <m:r>
                          <a:rPr lang="en-GB" i="1">
                            <a:latin typeface="Cambria Math" panose="02040503050406030204" pitchFamily="18" charset="0"/>
                          </a:rPr>
                          <m:t>𝑍</m:t>
                        </m:r>
                        <m:d>
                          <m:dPr>
                            <m:begChr m:val="["/>
                            <m:endChr m:val="]"/>
                            <m:ctrlPr>
                              <a:rPr lang="en-GB" b="0" i="1" smtClean="0">
                                <a:latin typeface="Cambria Math" panose="02040503050406030204" pitchFamily="18" charset="0"/>
                              </a:rPr>
                            </m:ctrlPr>
                          </m:dPr>
                          <m:e>
                            <m:r>
                              <m:rPr>
                                <m:sty m:val="p"/>
                              </m:rPr>
                              <a:rPr lang="en-GB" b="0" i="0" smtClean="0">
                                <a:latin typeface="Cambria Math" panose="02040503050406030204" pitchFamily="18" charset="0"/>
                              </a:rPr>
                              <m:t>dBZ</m:t>
                            </m:r>
                          </m:e>
                        </m:d>
                        <m:r>
                          <a:rPr lang="en-GB" b="0" i="1" smtClean="0">
                            <a:latin typeface="Cambria Math" panose="02040503050406030204" pitchFamily="18" charset="0"/>
                          </a:rPr>
                          <m:t>−</m:t>
                        </m:r>
                        <m:r>
                          <a:rPr lang="en-GB" i="1">
                            <a:latin typeface="Cambria Math" panose="02040503050406030204" pitchFamily="18" charset="0"/>
                          </a:rPr>
                          <m:t>0.038</m:t>
                        </m:r>
                        <m:r>
                          <a:rPr lang="en-GB" i="1">
                            <a:latin typeface="Cambria Math" panose="02040503050406030204" pitchFamily="18" charset="0"/>
                          </a:rPr>
                          <m:t>𝑇</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m:t>
                            </m:r>
                          </m:e>
                        </m:d>
                        <m:r>
                          <a:rPr lang="en-GB" b="0" i="1" smtClean="0">
                            <a:latin typeface="Cambria Math" panose="02040503050406030204" pitchFamily="18" charset="0"/>
                          </a:rPr>
                          <m:t>−</m:t>
                        </m:r>
                        <m:r>
                          <a:rPr lang="en-GB" i="1">
                            <a:latin typeface="Cambria Math" panose="02040503050406030204" pitchFamily="18" charset="0"/>
                          </a:rPr>
                          <m:t>3.65</m:t>
                        </m:r>
                      </m:sup>
                    </m:sSup>
                  </m:oMath>
                </a14:m>
                <a:r>
                  <a:rPr lang="en-US" dirty="0"/>
                  <a:t> </a:t>
                </a:r>
              </a:p>
              <a:p>
                <a:r>
                  <a:rPr lang="en-US" dirty="0"/>
                  <a:t>Limit T-dependence to </a:t>
                </a:r>
                <a14:m>
                  <m:oMath xmlns:m="http://schemas.openxmlformats.org/officeDocument/2006/math">
                    <m:r>
                      <a:rPr lang="en-US" i="1" dirty="0" smtClean="0">
                        <a:latin typeface="Cambria Math" panose="02040503050406030204" pitchFamily="18" charset="0"/>
                      </a:rPr>
                      <m:t>−57℃&lt;</m:t>
                    </m:r>
                    <m:r>
                      <a:rPr lang="en-US" i="1" dirty="0" smtClean="0">
                        <a:latin typeface="Cambria Math" panose="02040503050406030204" pitchFamily="18" charset="0"/>
                      </a:rPr>
                      <m:t>𝑇</m:t>
                    </m:r>
                    <m:r>
                      <a:rPr lang="en-US" i="1" dirty="0" smtClean="0">
                        <a:latin typeface="Cambria Math" panose="02040503050406030204" pitchFamily="18" charset="0"/>
                      </a:rPr>
                      <m:t>&lt;−17℃</m:t>
                    </m:r>
                  </m:oMath>
                </a14:m>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This is useful for radar-only retrievals, but also as the prior constraint for ACM-CAP</a:t>
                </a:r>
              </a:p>
              <a:p>
                <a:r>
                  <a:rPr lang="en-US" dirty="0"/>
                  <a:t>Can also derive effective radius relationship for use in weather &amp; climate models</a:t>
                </a:r>
              </a:p>
            </p:txBody>
          </p:sp>
        </mc:Choice>
        <mc:Fallback xmlns="">
          <p:sp>
            <p:nvSpPr>
              <p:cNvPr id="3" name="Content Placeholder 2">
                <a:extLst>
                  <a:ext uri="{FF2B5EF4-FFF2-40B4-BE49-F238E27FC236}">
                    <a16:creationId xmlns:a16="http://schemas.microsoft.com/office/drawing/2014/main" id="{9483CED7-694A-9CA7-D0E3-79F438514CD1}"/>
                  </a:ext>
                </a:extLst>
              </p:cNvPr>
              <p:cNvSpPr>
                <a:spLocks noGrp="1" noRot="1" noChangeAspect="1" noMove="1" noResize="1" noEditPoints="1" noAdjustHandles="1" noChangeArrowheads="1" noChangeShapeType="1" noTextEdit="1"/>
              </p:cNvSpPr>
              <p:nvPr>
                <p:ph sz="quarter" idx="14"/>
              </p:nvPr>
            </p:nvSpPr>
            <p:spPr>
              <a:xfrm>
                <a:off x="483221" y="778645"/>
                <a:ext cx="4899102" cy="5972114"/>
              </a:xfrm>
              <a:blipFill>
                <a:blip r:embed="rId3"/>
                <a:stretch>
                  <a:fillRect l="-2584" t="-1274" r="-3359" b="-42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DB3D597-C295-28AA-2AB3-6FF36F395655}"/>
              </a:ext>
            </a:extLst>
          </p:cNvPr>
          <p:cNvSpPr>
            <a:spLocks noGrp="1"/>
          </p:cNvSpPr>
          <p:nvPr>
            <p:ph type="sldNum" sz="quarter" idx="10"/>
          </p:nvPr>
        </p:nvSpPr>
        <p:spPr/>
        <p:txBody>
          <a:bodyPr/>
          <a:lstStyle/>
          <a:p>
            <a:fld id="{6B3B0B0F-E794-1244-9699-107C60B9C23A}" type="slidenum">
              <a:rPr lang="en-US" smtClean="0"/>
              <a:pPr/>
              <a:t>34</a:t>
            </a:fld>
            <a:endParaRPr lang="en-US"/>
          </a:p>
        </p:txBody>
      </p:sp>
      <p:pic>
        <p:nvPicPr>
          <p:cNvPr id="6" name="Picture 5" descr="A graph of different colored lines&#10;&#10;AI-generated content may be incorrect.">
            <a:extLst>
              <a:ext uri="{FF2B5EF4-FFF2-40B4-BE49-F238E27FC236}">
                <a16:creationId xmlns:a16="http://schemas.microsoft.com/office/drawing/2014/main" id="{7CD8E433-E6ED-F0FA-ACC3-8103486BD7F4}"/>
              </a:ext>
            </a:extLst>
          </p:cNvPr>
          <p:cNvPicPr>
            <a:picLocks noChangeAspect="1"/>
          </p:cNvPicPr>
          <p:nvPr/>
        </p:nvPicPr>
        <p:blipFill>
          <a:blip r:embed="rId4"/>
          <a:stretch>
            <a:fillRect/>
          </a:stretch>
        </p:blipFill>
        <p:spPr>
          <a:xfrm>
            <a:off x="7880195" y="0"/>
            <a:ext cx="4236637" cy="3386006"/>
          </a:xfrm>
          <a:prstGeom prst="rect">
            <a:avLst/>
          </a:prstGeom>
        </p:spPr>
      </p:pic>
      <p:pic>
        <p:nvPicPr>
          <p:cNvPr id="8" name="Picture 7" descr="A graph of different colors and lines&#10;&#10;AI-generated content may be incorrect.">
            <a:extLst>
              <a:ext uri="{FF2B5EF4-FFF2-40B4-BE49-F238E27FC236}">
                <a16:creationId xmlns:a16="http://schemas.microsoft.com/office/drawing/2014/main" id="{40C61071-ED81-A307-0FCD-C330ABEE745A}"/>
              </a:ext>
            </a:extLst>
          </p:cNvPr>
          <p:cNvPicPr>
            <a:picLocks noChangeAspect="1"/>
          </p:cNvPicPr>
          <p:nvPr/>
        </p:nvPicPr>
        <p:blipFill>
          <a:blip r:embed="rId5"/>
          <a:stretch>
            <a:fillRect/>
          </a:stretch>
        </p:blipFill>
        <p:spPr>
          <a:xfrm>
            <a:off x="483221" y="1536077"/>
            <a:ext cx="4690945" cy="3747312"/>
          </a:xfrm>
          <a:prstGeom prst="rect">
            <a:avLst/>
          </a:prstGeom>
        </p:spPr>
      </p:pic>
      <p:sp>
        <p:nvSpPr>
          <p:cNvPr id="14" name="TextBox 13">
            <a:extLst>
              <a:ext uri="{FF2B5EF4-FFF2-40B4-BE49-F238E27FC236}">
                <a16:creationId xmlns:a16="http://schemas.microsoft.com/office/drawing/2014/main" id="{24EAF1D1-3C0B-C925-00ED-C366A505B1AA}"/>
              </a:ext>
            </a:extLst>
          </p:cNvPr>
          <p:cNvSpPr txBox="1"/>
          <p:nvPr/>
        </p:nvSpPr>
        <p:spPr>
          <a:xfrm>
            <a:off x="5701992" y="914403"/>
            <a:ext cx="2118732" cy="1384995"/>
          </a:xfrm>
          <a:prstGeom prst="rect">
            <a:avLst/>
          </a:prstGeom>
          <a:noFill/>
        </p:spPr>
        <p:txBody>
          <a:bodyPr wrap="square" rtlCol="0">
            <a:spAutoFit/>
          </a:bodyPr>
          <a:lstStyle/>
          <a:p>
            <a:pPr algn="r"/>
            <a:r>
              <a:rPr lang="en-US" sz="1400" i="1" dirty="0"/>
              <a:t>Existing ACM-CAP prior relationship from </a:t>
            </a:r>
            <a:r>
              <a:rPr lang="en-US" sz="1400" i="1" dirty="0" err="1"/>
              <a:t>Delanoe</a:t>
            </a:r>
            <a:r>
              <a:rPr lang="en-US" sz="1400" i="1" dirty="0"/>
              <a:t> &amp; Hogan (2008) underpredicts extinction from Z &amp; T by a </a:t>
            </a:r>
            <a:r>
              <a:rPr lang="en-US" sz="1400" b="1" i="1" dirty="0"/>
              <a:t>factor of three</a:t>
            </a:r>
            <a:r>
              <a:rPr lang="en-US" sz="1400" i="1" dirty="0"/>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010263E-65F9-224B-B003-37EAABA5FCFA}"/>
                  </a:ext>
                </a:extLst>
              </p:cNvPr>
              <p:cNvSpPr txBox="1"/>
              <p:nvPr/>
            </p:nvSpPr>
            <p:spPr>
              <a:xfrm>
                <a:off x="5701992" y="4210863"/>
                <a:ext cx="2118732" cy="1815882"/>
              </a:xfrm>
              <a:prstGeom prst="rect">
                <a:avLst/>
              </a:prstGeom>
              <a:noFill/>
            </p:spPr>
            <p:txBody>
              <a:bodyPr wrap="square" rtlCol="0">
                <a:spAutoFit/>
              </a:bodyPr>
              <a:lstStyle/>
              <a:p>
                <a:pPr algn="r"/>
                <a:r>
                  <a:rPr lang="en-US" sz="1400" i="1" dirty="0"/>
                  <a:t>Empirical fit from aircraft data by Hogan, Mittermaier &amp; Illingworth (2006) is OK for </a:t>
                </a:r>
                <a14:m>
                  <m:oMath xmlns:m="http://schemas.openxmlformats.org/officeDocument/2006/math">
                    <m:r>
                      <a:rPr lang="en-US" sz="1400" i="1" dirty="0" smtClean="0">
                        <a:latin typeface="Cambria Math" panose="02040503050406030204" pitchFamily="18" charset="0"/>
                      </a:rPr>
                      <m:t>𝑇</m:t>
                    </m:r>
                    <m:r>
                      <a:rPr lang="en-US" sz="1400" i="1" dirty="0" smtClean="0">
                        <a:latin typeface="Cambria Math" panose="02040503050406030204" pitchFamily="18" charset="0"/>
                      </a:rPr>
                      <m:t>&gt;−60</m:t>
                    </m:r>
                  </m:oMath>
                </a14:m>
                <a:r>
                  <a:rPr lang="en-US" sz="1400" dirty="0"/>
                  <a:t>℃ </a:t>
                </a:r>
                <a:r>
                  <a:rPr lang="en-US" sz="1400" i="1" dirty="0"/>
                  <a:t>provided we use 35 GHz fit (because their radar scattering by large ice was too low)</a:t>
                </a:r>
              </a:p>
            </p:txBody>
          </p:sp>
        </mc:Choice>
        <mc:Fallback xmlns="">
          <p:sp>
            <p:nvSpPr>
              <p:cNvPr id="15" name="TextBox 14">
                <a:extLst>
                  <a:ext uri="{FF2B5EF4-FFF2-40B4-BE49-F238E27FC236}">
                    <a16:creationId xmlns:a16="http://schemas.microsoft.com/office/drawing/2014/main" id="{3010263E-65F9-224B-B003-37EAABA5FCFA}"/>
                  </a:ext>
                </a:extLst>
              </p:cNvPr>
              <p:cNvSpPr txBox="1">
                <a:spLocks noRot="1" noChangeAspect="1" noMove="1" noResize="1" noEditPoints="1" noAdjustHandles="1" noChangeArrowheads="1" noChangeShapeType="1" noTextEdit="1"/>
              </p:cNvSpPr>
              <p:nvPr/>
            </p:nvSpPr>
            <p:spPr>
              <a:xfrm>
                <a:off x="5701992" y="4210863"/>
                <a:ext cx="2118732" cy="1815882"/>
              </a:xfrm>
              <a:prstGeom prst="rect">
                <a:avLst/>
              </a:prstGeom>
              <a:blipFill>
                <a:blip r:embed="rId6"/>
                <a:stretch>
                  <a:fillRect t="-694" r="-3571" b="-2778"/>
                </a:stretch>
              </a:blipFill>
            </p:spPr>
            <p:txBody>
              <a:bodyPr/>
              <a:lstStyle/>
              <a:p>
                <a:r>
                  <a:rPr lang="en-US">
                    <a:noFill/>
                  </a:rPr>
                  <a:t> </a:t>
                </a:r>
              </a:p>
            </p:txBody>
          </p:sp>
        </mc:Fallback>
      </mc:AlternateContent>
      <p:pic>
        <p:nvPicPr>
          <p:cNvPr id="17" name="Picture 16" descr="A graph of different colors and numbers&#10;&#10;AI-generated content may be incorrect.">
            <a:extLst>
              <a:ext uri="{FF2B5EF4-FFF2-40B4-BE49-F238E27FC236}">
                <a16:creationId xmlns:a16="http://schemas.microsoft.com/office/drawing/2014/main" id="{1AC0BDD8-23FA-CDB2-A8E8-D92B1CBE93DA}"/>
              </a:ext>
            </a:extLst>
          </p:cNvPr>
          <p:cNvPicPr>
            <a:picLocks noChangeAspect="1"/>
          </p:cNvPicPr>
          <p:nvPr/>
        </p:nvPicPr>
        <p:blipFill>
          <a:blip r:embed="rId7"/>
          <a:stretch>
            <a:fillRect/>
          </a:stretch>
        </p:blipFill>
        <p:spPr>
          <a:xfrm>
            <a:off x="7880194" y="3411886"/>
            <a:ext cx="4271459" cy="3413837"/>
          </a:xfrm>
          <a:prstGeom prst="rect">
            <a:avLst/>
          </a:prstGeom>
        </p:spPr>
      </p:pic>
      <p:pic>
        <p:nvPicPr>
          <p:cNvPr id="19" name="Picture 18" descr="A graph of different colors and numbers&#10;&#10;AI-generated content may be incorrect.">
            <a:extLst>
              <a:ext uri="{FF2B5EF4-FFF2-40B4-BE49-F238E27FC236}">
                <a16:creationId xmlns:a16="http://schemas.microsoft.com/office/drawing/2014/main" id="{618B13A0-8107-F167-811A-74ED9C98CDAC}"/>
              </a:ext>
            </a:extLst>
          </p:cNvPr>
          <p:cNvPicPr>
            <a:picLocks noChangeAspect="1"/>
          </p:cNvPicPr>
          <p:nvPr/>
        </p:nvPicPr>
        <p:blipFill>
          <a:blip r:embed="rId8"/>
          <a:stretch>
            <a:fillRect/>
          </a:stretch>
        </p:blipFill>
        <p:spPr>
          <a:xfrm>
            <a:off x="-3651133" y="3810895"/>
            <a:ext cx="3272963" cy="2615818"/>
          </a:xfrm>
          <a:prstGeom prst="rect">
            <a:avLst/>
          </a:prstGeom>
        </p:spPr>
      </p:pic>
      <p:sp>
        <p:nvSpPr>
          <p:cNvPr id="5" name="TextBox 4">
            <a:extLst>
              <a:ext uri="{FF2B5EF4-FFF2-40B4-BE49-F238E27FC236}">
                <a16:creationId xmlns:a16="http://schemas.microsoft.com/office/drawing/2014/main" id="{7AF529B5-CDC9-5C94-80B7-A42E44E0C05B}"/>
              </a:ext>
            </a:extLst>
          </p:cNvPr>
          <p:cNvSpPr txBox="1"/>
          <p:nvPr/>
        </p:nvSpPr>
        <p:spPr>
          <a:xfrm>
            <a:off x="4624112" y="6554199"/>
            <a:ext cx="3752554" cy="307777"/>
          </a:xfrm>
          <a:prstGeom prst="rect">
            <a:avLst/>
          </a:prstGeom>
          <a:noFill/>
        </p:spPr>
        <p:txBody>
          <a:bodyPr wrap="square">
            <a:spAutoFit/>
          </a:bodyPr>
          <a:lstStyle/>
          <a:p>
            <a:r>
              <a:rPr lang="en-US" sz="1400" i="1" dirty="0"/>
              <a:t>Robin Hogan &amp; Shannon Mason (ECMWF)</a:t>
            </a:r>
          </a:p>
        </p:txBody>
      </p:sp>
    </p:spTree>
    <p:extLst>
      <p:ext uri="{BB962C8B-B14F-4D97-AF65-F5344CB8AC3E}">
        <p14:creationId xmlns:p14="http://schemas.microsoft.com/office/powerpoint/2010/main" val="418224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65FE3-2056-0DD1-98CF-A85D3FB15990}"/>
              </a:ext>
            </a:extLst>
          </p:cNvPr>
          <p:cNvSpPr>
            <a:spLocks noGrp="1"/>
          </p:cNvSpPr>
          <p:nvPr>
            <p:ph type="title"/>
          </p:nvPr>
        </p:nvSpPr>
        <p:spPr>
          <a:xfrm>
            <a:off x="1796995" y="360000"/>
            <a:ext cx="8232605" cy="369332"/>
          </a:xfrm>
        </p:spPr>
        <p:txBody>
          <a:bodyPr/>
          <a:lstStyle/>
          <a:p>
            <a:r>
              <a:rPr lang="en-US" dirty="0"/>
              <a:t>Distribution of </a:t>
            </a:r>
            <a:r>
              <a:rPr lang="en-US" i="1" dirty="0"/>
              <a:t>N</a:t>
            </a:r>
            <a:r>
              <a:rPr lang="en-US" baseline="-25000" dirty="0"/>
              <a:t>0</a:t>
            </a:r>
            <a:r>
              <a:rPr lang="en-US" dirty="0"/>
              <a:t>’ retrievals from one orbit (01752)</a:t>
            </a:r>
          </a:p>
        </p:txBody>
      </p:sp>
      <p:sp>
        <p:nvSpPr>
          <p:cNvPr id="3" name="Content Placeholder 2">
            <a:extLst>
              <a:ext uri="{FF2B5EF4-FFF2-40B4-BE49-F238E27FC236}">
                <a16:creationId xmlns:a16="http://schemas.microsoft.com/office/drawing/2014/main" id="{ADCB56A6-9275-88A5-CA2D-ABEA4D092817}"/>
              </a:ext>
            </a:extLst>
          </p:cNvPr>
          <p:cNvSpPr>
            <a:spLocks noGrp="1"/>
          </p:cNvSpPr>
          <p:nvPr>
            <p:ph sz="quarter" idx="14"/>
          </p:nvPr>
        </p:nvSpPr>
        <p:spPr>
          <a:xfrm>
            <a:off x="711201" y="947249"/>
            <a:ext cx="5000172" cy="1567714"/>
          </a:xfrm>
        </p:spPr>
        <p:txBody>
          <a:bodyPr/>
          <a:lstStyle/>
          <a:p>
            <a:r>
              <a:rPr lang="en-US" dirty="0"/>
              <a:t>Original retrieval: pulls to higher </a:t>
            </a:r>
            <a:r>
              <a:rPr lang="en-US" i="1" dirty="0"/>
              <a:t>N</a:t>
            </a:r>
            <a:r>
              <a:rPr lang="en-US" baseline="-25000" dirty="0"/>
              <a:t>0</a:t>
            </a:r>
            <a:r>
              <a:rPr lang="en-US" dirty="0"/>
              <a:t>’ than the </a:t>
            </a:r>
            <a:r>
              <a:rPr lang="en-US" dirty="0" err="1"/>
              <a:t>Delanoe</a:t>
            </a:r>
            <a:r>
              <a:rPr lang="en-US" dirty="0"/>
              <a:t> &amp; Hogan prior (dashed line) except when only one instrument available</a:t>
            </a:r>
          </a:p>
        </p:txBody>
      </p:sp>
      <p:sp>
        <p:nvSpPr>
          <p:cNvPr id="4" name="Slide Number Placeholder 3">
            <a:extLst>
              <a:ext uri="{FF2B5EF4-FFF2-40B4-BE49-F238E27FC236}">
                <a16:creationId xmlns:a16="http://schemas.microsoft.com/office/drawing/2014/main" id="{C1A2CF63-E5E3-D5BC-56F2-8837BC0B6A59}"/>
              </a:ext>
            </a:extLst>
          </p:cNvPr>
          <p:cNvSpPr>
            <a:spLocks noGrp="1"/>
          </p:cNvSpPr>
          <p:nvPr>
            <p:ph type="sldNum" sz="quarter" idx="10"/>
          </p:nvPr>
        </p:nvSpPr>
        <p:spPr/>
        <p:txBody>
          <a:bodyPr/>
          <a:lstStyle/>
          <a:p>
            <a:fld id="{6B3B0B0F-E794-1244-9699-107C60B9C23A}" type="slidenum">
              <a:rPr lang="en-US" smtClean="0"/>
              <a:pPr/>
              <a:t>35</a:t>
            </a:fld>
            <a:endParaRPr lang="en-US"/>
          </a:p>
        </p:txBody>
      </p:sp>
      <p:pic>
        <p:nvPicPr>
          <p:cNvPr id="6" name="Picture 2">
            <a:extLst>
              <a:ext uri="{FF2B5EF4-FFF2-40B4-BE49-F238E27FC236}">
                <a16:creationId xmlns:a16="http://schemas.microsoft.com/office/drawing/2014/main" id="{1FA7B030-CC09-9BE9-C7EB-7309ED1B47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81" r="46265"/>
          <a:stretch/>
        </p:blipFill>
        <p:spPr bwMode="auto">
          <a:xfrm>
            <a:off x="794878" y="2279227"/>
            <a:ext cx="5235979" cy="45606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9FB3924-89D4-85FF-9736-D45F28B224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96" t="8281"/>
          <a:stretch/>
        </p:blipFill>
        <p:spPr bwMode="auto">
          <a:xfrm>
            <a:off x="7322833" y="2279227"/>
            <a:ext cx="4404712" cy="45606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36C1ECBA-6C73-1227-F9E1-4D235F74A2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81" r="89836"/>
          <a:stretch/>
        </p:blipFill>
        <p:spPr bwMode="auto">
          <a:xfrm>
            <a:off x="6429660" y="2279867"/>
            <a:ext cx="990379" cy="4560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0E15EE7-C9EC-BB83-846A-B2B0B261DA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323" t="17054" r="28897" b="78568"/>
          <a:stretch/>
        </p:blipFill>
        <p:spPr bwMode="auto">
          <a:xfrm>
            <a:off x="2042156" y="2411548"/>
            <a:ext cx="1245330" cy="2177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96E6A25-02C9-8F2B-9DE3-0844FF07331F}"/>
              </a:ext>
            </a:extLst>
          </p:cNvPr>
          <p:cNvSpPr txBox="1"/>
          <p:nvPr/>
        </p:nvSpPr>
        <p:spPr>
          <a:xfrm>
            <a:off x="9135367" y="51599"/>
            <a:ext cx="2959114" cy="523220"/>
          </a:xfrm>
          <a:prstGeom prst="rect">
            <a:avLst/>
          </a:prstGeom>
          <a:noFill/>
        </p:spPr>
        <p:txBody>
          <a:bodyPr wrap="square">
            <a:spAutoFit/>
          </a:bodyPr>
          <a:lstStyle/>
          <a:p>
            <a:pPr algn="r"/>
            <a:r>
              <a:rPr lang="en-US" sz="1400" i="1" dirty="0"/>
              <a:t>Robin Hogan &amp; Shannon Mason (ECMWF)</a:t>
            </a:r>
          </a:p>
        </p:txBody>
      </p:sp>
      <p:sp>
        <p:nvSpPr>
          <p:cNvPr id="8" name="Content Placeholder 2">
            <a:extLst>
              <a:ext uri="{FF2B5EF4-FFF2-40B4-BE49-F238E27FC236}">
                <a16:creationId xmlns:a16="http://schemas.microsoft.com/office/drawing/2014/main" id="{015A5558-69B5-EBFD-4D90-87421C827283}"/>
              </a:ext>
            </a:extLst>
          </p:cNvPr>
          <p:cNvSpPr txBox="1">
            <a:spLocks/>
          </p:cNvSpPr>
          <p:nvPr/>
        </p:nvSpPr>
        <p:spPr>
          <a:xfrm>
            <a:off x="6429659" y="947249"/>
            <a:ext cx="5297885" cy="1567714"/>
          </a:xfrm>
          <a:prstGeom prst="rect">
            <a:avLst/>
          </a:prstGeom>
        </p:spPr>
        <p:txBody>
          <a:bodyPr lIns="0" tIns="0" rIns="0" bIns="0"/>
          <a:lstStyle>
            <a:lvl1pPr marL="179388" indent="-179388" algn="l" defTabSz="457200" rtl="0" eaLnBrk="1" latinLnBrk="0" hangingPunct="1">
              <a:lnSpc>
                <a:spcPts val="2200"/>
              </a:lnSpc>
              <a:spcBef>
                <a:spcPts val="1100"/>
              </a:spcBef>
              <a:buClr>
                <a:srgbClr val="064E83"/>
              </a:buClr>
              <a:buFont typeface="Arial"/>
              <a:buChar char="•"/>
              <a:defRPr sz="1800" kern="1200">
                <a:solidFill>
                  <a:schemeClr val="tx1"/>
                </a:solidFill>
                <a:latin typeface="+mn-lt"/>
                <a:ea typeface="+mn-ea"/>
                <a:cs typeface="+mn-cs"/>
              </a:defRPr>
            </a:lvl1pPr>
            <a:lvl2pPr marL="630000" indent="-270000" algn="l" defTabSz="457200" rtl="0" eaLnBrk="1" latinLnBrk="0" hangingPunct="1">
              <a:lnSpc>
                <a:spcPts val="2000"/>
              </a:lnSpc>
              <a:spcBef>
                <a:spcPts val="1000"/>
              </a:spcBef>
              <a:buClr>
                <a:srgbClr val="064E83"/>
              </a:buClr>
              <a:buFont typeface="Arial"/>
              <a:buChar char="–"/>
              <a:defRPr sz="1600" kern="1200">
                <a:solidFill>
                  <a:schemeClr val="tx1"/>
                </a:solidFill>
                <a:latin typeface="+mn-lt"/>
                <a:ea typeface="+mn-ea"/>
                <a:cs typeface="+mn-cs"/>
              </a:defRPr>
            </a:lvl2pPr>
            <a:lvl3pPr marL="990000" indent="-270000" algn="l" defTabSz="457200" rtl="0" eaLnBrk="1" latinLnBrk="0" hangingPunct="1">
              <a:lnSpc>
                <a:spcPts val="1800"/>
              </a:lnSpc>
              <a:spcBef>
                <a:spcPts val="900"/>
              </a:spcBef>
              <a:buClr>
                <a:srgbClr val="064E83"/>
              </a:buClr>
              <a:buFont typeface="Arial"/>
              <a:buChar char="•"/>
              <a:defRPr sz="1400" kern="1200">
                <a:solidFill>
                  <a:schemeClr val="tx1"/>
                </a:solidFill>
                <a:latin typeface="+mn-lt"/>
                <a:ea typeface="+mn-ea"/>
                <a:cs typeface="+mn-cs"/>
              </a:defRPr>
            </a:lvl3pPr>
            <a:lvl4pPr marL="1350000" indent="-270000" algn="l" defTabSz="457200" rtl="0" eaLnBrk="1" latinLnBrk="0" hangingPunct="1">
              <a:lnSpc>
                <a:spcPts val="1600"/>
              </a:lnSpc>
              <a:spcBef>
                <a:spcPts val="800"/>
              </a:spcBef>
              <a:buClr>
                <a:srgbClr val="064E83"/>
              </a:buClr>
              <a:buFont typeface="Arial"/>
              <a:buChar char="–"/>
              <a:defRPr sz="1200" kern="1200">
                <a:solidFill>
                  <a:schemeClr val="tx1"/>
                </a:solidFill>
                <a:latin typeface="+mn-lt"/>
                <a:ea typeface="+mn-ea"/>
                <a:cs typeface="+mn-cs"/>
              </a:defRPr>
            </a:lvl4pPr>
            <a:lvl5pPr marL="1710000" indent="-270000" algn="l" defTabSz="457200" rtl="0" eaLnBrk="1" latinLnBrk="0" hangingPunct="1">
              <a:lnSpc>
                <a:spcPts val="1400"/>
              </a:lnSpc>
              <a:spcBef>
                <a:spcPts val="700"/>
              </a:spcBef>
              <a:buClr>
                <a:srgbClr val="064E83"/>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New retrieval: </a:t>
            </a:r>
            <a:r>
              <a:rPr lang="en-US" b="1" dirty="0"/>
              <a:t>new </a:t>
            </a:r>
            <a:r>
              <a:rPr lang="en-US" b="1" i="1" dirty="0"/>
              <a:t>N</a:t>
            </a:r>
            <a:r>
              <a:rPr lang="en-US" b="1" baseline="-25000" dirty="0"/>
              <a:t>0</a:t>
            </a:r>
            <a:r>
              <a:rPr lang="en-US" b="1" dirty="0"/>
              <a:t>’ prior </a:t>
            </a:r>
            <a:r>
              <a:rPr lang="en-US" dirty="0"/>
              <a:t>from </a:t>
            </a:r>
            <a:r>
              <a:rPr lang="en-US" dirty="0" err="1"/>
              <a:t>EarthCARE’s</a:t>
            </a:r>
            <a:r>
              <a:rPr lang="en-US" dirty="0"/>
              <a:t> extinction(</a:t>
            </a:r>
            <a:r>
              <a:rPr lang="en-US" i="1" dirty="0"/>
              <a:t>Z</a:t>
            </a:r>
            <a:r>
              <a:rPr lang="en-US" dirty="0"/>
              <a:t>,</a:t>
            </a:r>
            <a:r>
              <a:rPr lang="en-US" i="1" dirty="0"/>
              <a:t>T</a:t>
            </a:r>
            <a:r>
              <a:rPr lang="en-US" dirty="0"/>
              <a:t>) sits close to middle of retrievals</a:t>
            </a:r>
          </a:p>
          <a:p>
            <a:r>
              <a:rPr lang="en-US" i="1" dirty="0"/>
              <a:t>Can we use a similar approach with other a priori constraints for other cloud types?</a:t>
            </a:r>
          </a:p>
        </p:txBody>
      </p:sp>
    </p:spTree>
    <p:extLst>
      <p:ext uri="{BB962C8B-B14F-4D97-AF65-F5344CB8AC3E}">
        <p14:creationId xmlns:p14="http://schemas.microsoft.com/office/powerpoint/2010/main" val="339540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91780-5409-7841-5391-A25F9E3DDAEA}"/>
              </a:ext>
            </a:extLst>
          </p:cNvPr>
          <p:cNvSpPr>
            <a:spLocks noGrp="1"/>
          </p:cNvSpPr>
          <p:nvPr>
            <p:ph type="title"/>
          </p:nvPr>
        </p:nvSpPr>
        <p:spPr>
          <a:xfrm>
            <a:off x="653143" y="360000"/>
            <a:ext cx="11052628" cy="369332"/>
          </a:xfrm>
        </p:spPr>
        <p:txBody>
          <a:bodyPr/>
          <a:lstStyle/>
          <a:p>
            <a:r>
              <a:rPr lang="en-US" dirty="0"/>
              <a:t>Impact of new </a:t>
            </a:r>
            <a:r>
              <a:rPr lang="en-US" i="1" dirty="0"/>
              <a:t>N</a:t>
            </a:r>
            <a:r>
              <a:rPr lang="en-US" baseline="-25000" dirty="0"/>
              <a:t>0</a:t>
            </a:r>
            <a:r>
              <a:rPr lang="en-US" dirty="0"/>
              <a:t>’ prior on nighttime retrievals: 01752B</a:t>
            </a:r>
          </a:p>
        </p:txBody>
      </p:sp>
      <p:sp>
        <p:nvSpPr>
          <p:cNvPr id="3" name="Content Placeholder 2">
            <a:extLst>
              <a:ext uri="{FF2B5EF4-FFF2-40B4-BE49-F238E27FC236}">
                <a16:creationId xmlns:a16="http://schemas.microsoft.com/office/drawing/2014/main" id="{3CE35209-3E1E-5464-9B8D-16A12F68BCDA}"/>
              </a:ext>
            </a:extLst>
          </p:cNvPr>
          <p:cNvSpPr>
            <a:spLocks noGrp="1"/>
          </p:cNvSpPr>
          <p:nvPr>
            <p:ph sz="quarter" idx="14"/>
          </p:nvPr>
        </p:nvSpPr>
        <p:spPr>
          <a:xfrm>
            <a:off x="9013220" y="936000"/>
            <a:ext cx="2910113" cy="5372255"/>
          </a:xfrm>
        </p:spPr>
        <p:txBody>
          <a:bodyPr/>
          <a:lstStyle/>
          <a:p>
            <a:r>
              <a:rPr lang="en-US" dirty="0"/>
              <a:t>Extinction near cloud top </a:t>
            </a:r>
            <a:r>
              <a:rPr lang="en-US" b="1" dirty="0"/>
              <a:t>unchanged</a:t>
            </a:r>
            <a:r>
              <a:rPr lang="en-US" dirty="0"/>
              <a:t>: well sampled by radar and lidar</a:t>
            </a:r>
          </a:p>
          <a:p>
            <a:r>
              <a:rPr lang="en-US" b="1" dirty="0">
                <a:solidFill>
                  <a:srgbClr val="FF0000"/>
                </a:solidFill>
              </a:rPr>
              <a:t>Larger extinction </a:t>
            </a:r>
            <a:r>
              <a:rPr lang="en-US" dirty="0"/>
              <a:t>deeper in the cloud where we have only radar, because </a:t>
            </a:r>
            <a:r>
              <a:rPr lang="en-US" i="1" dirty="0"/>
              <a:t>N</a:t>
            </a:r>
            <a:r>
              <a:rPr lang="en-US" baseline="-25000" dirty="0"/>
              <a:t>0</a:t>
            </a:r>
            <a:r>
              <a:rPr lang="en-US" dirty="0"/>
              <a:t>’ reverts to new prior implying </a:t>
            </a:r>
            <a:r>
              <a:rPr lang="en-US" b="1" dirty="0">
                <a:solidFill>
                  <a:srgbClr val="0000FF"/>
                </a:solidFill>
              </a:rPr>
              <a:t>smaller</a:t>
            </a:r>
            <a:r>
              <a:rPr lang="en-US" dirty="0"/>
              <a:t> more numerous particles</a:t>
            </a:r>
          </a:p>
          <a:p>
            <a:r>
              <a:rPr lang="en-US" b="1" dirty="0">
                <a:solidFill>
                  <a:srgbClr val="FF0000"/>
                </a:solidFill>
              </a:rPr>
              <a:t>Higher optical depth!</a:t>
            </a:r>
          </a:p>
          <a:p>
            <a:r>
              <a:rPr lang="en-US" i="1" dirty="0"/>
              <a:t>We urgently need in-situ verification of this result with the latest cloud probes sampling &lt; 100 microns! Use FAAM?</a:t>
            </a:r>
          </a:p>
          <a:p>
            <a:r>
              <a:rPr lang="en-US" i="1" dirty="0"/>
              <a:t>Cloud-top info from lidar may not be representative of whole cloud! </a:t>
            </a:r>
          </a:p>
        </p:txBody>
      </p:sp>
      <p:sp>
        <p:nvSpPr>
          <p:cNvPr id="4" name="Slide Number Placeholder 3">
            <a:extLst>
              <a:ext uri="{FF2B5EF4-FFF2-40B4-BE49-F238E27FC236}">
                <a16:creationId xmlns:a16="http://schemas.microsoft.com/office/drawing/2014/main" id="{81348DEF-20EA-A6A3-E1A6-E80CB27E1127}"/>
              </a:ext>
            </a:extLst>
          </p:cNvPr>
          <p:cNvSpPr>
            <a:spLocks noGrp="1"/>
          </p:cNvSpPr>
          <p:nvPr>
            <p:ph type="sldNum" sz="quarter" idx="10"/>
          </p:nvPr>
        </p:nvSpPr>
        <p:spPr/>
        <p:txBody>
          <a:bodyPr/>
          <a:lstStyle/>
          <a:p>
            <a:fld id="{6B3B0B0F-E794-1244-9699-107C60B9C23A}" type="slidenum">
              <a:rPr lang="en-US" smtClean="0"/>
              <a:pPr/>
              <a:t>36</a:t>
            </a:fld>
            <a:endParaRPr lang="en-US"/>
          </a:p>
        </p:txBody>
      </p:sp>
      <p:pic>
        <p:nvPicPr>
          <p:cNvPr id="6" name="Picture 5" descr="A group of graphs showing different colors&#10;&#10;AI-generated content may be incorrect.">
            <a:extLst>
              <a:ext uri="{FF2B5EF4-FFF2-40B4-BE49-F238E27FC236}">
                <a16:creationId xmlns:a16="http://schemas.microsoft.com/office/drawing/2014/main" id="{68D0CAAF-77BE-F904-A0E6-9F6C85B6596A}"/>
              </a:ext>
            </a:extLst>
          </p:cNvPr>
          <p:cNvPicPr>
            <a:picLocks noChangeAspect="1"/>
          </p:cNvPicPr>
          <p:nvPr/>
        </p:nvPicPr>
        <p:blipFill>
          <a:blip r:embed="rId2"/>
          <a:srcRect l="9134" t="3971" r="8662" b="5911"/>
          <a:stretch/>
        </p:blipFill>
        <p:spPr>
          <a:xfrm>
            <a:off x="195361" y="1041534"/>
            <a:ext cx="8639174" cy="5681195"/>
          </a:xfrm>
          <a:prstGeom prst="rect">
            <a:avLst/>
          </a:prstGeom>
        </p:spPr>
      </p:pic>
      <p:sp>
        <p:nvSpPr>
          <p:cNvPr id="9" name="TextBox 8">
            <a:extLst>
              <a:ext uri="{FF2B5EF4-FFF2-40B4-BE49-F238E27FC236}">
                <a16:creationId xmlns:a16="http://schemas.microsoft.com/office/drawing/2014/main" id="{D1616CC7-4A5D-3320-0C52-04B447CA62E8}"/>
              </a:ext>
            </a:extLst>
          </p:cNvPr>
          <p:cNvSpPr txBox="1"/>
          <p:nvPr/>
        </p:nvSpPr>
        <p:spPr>
          <a:xfrm>
            <a:off x="798285" y="751334"/>
            <a:ext cx="7019870" cy="369332"/>
          </a:xfrm>
          <a:prstGeom prst="rect">
            <a:avLst/>
          </a:prstGeom>
          <a:noFill/>
        </p:spPr>
        <p:txBody>
          <a:bodyPr wrap="none" rtlCol="0">
            <a:spAutoFit/>
          </a:bodyPr>
          <a:lstStyle/>
          <a:p>
            <a:r>
              <a:rPr lang="en-US" b="1" dirty="0"/>
              <a:t>Old retrieval				  New retrieval				    Ratio</a:t>
            </a:r>
          </a:p>
        </p:txBody>
      </p:sp>
      <p:cxnSp>
        <p:nvCxnSpPr>
          <p:cNvPr id="10" name="Straight Arrow Connector 9">
            <a:extLst>
              <a:ext uri="{FF2B5EF4-FFF2-40B4-BE49-F238E27FC236}">
                <a16:creationId xmlns:a16="http://schemas.microsoft.com/office/drawing/2014/main" id="{14AAADB7-F732-B203-47DD-65E9D504C576}"/>
              </a:ext>
            </a:extLst>
          </p:cNvPr>
          <p:cNvCxnSpPr>
            <a:cxnSpLocks/>
          </p:cNvCxnSpPr>
          <p:nvPr/>
        </p:nvCxnSpPr>
        <p:spPr>
          <a:xfrm flipH="1">
            <a:off x="8091714" y="1367961"/>
            <a:ext cx="1030515" cy="13426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49808BC-6838-605C-567B-233F936B74D3}"/>
              </a:ext>
            </a:extLst>
          </p:cNvPr>
          <p:cNvCxnSpPr>
            <a:cxnSpLocks/>
          </p:cNvCxnSpPr>
          <p:nvPr/>
        </p:nvCxnSpPr>
        <p:spPr>
          <a:xfrm flipH="1" flipV="1">
            <a:off x="8186057" y="2068286"/>
            <a:ext cx="914400" cy="72571"/>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E3686828-4ECA-DA87-FE9E-3662757F5CA4}"/>
              </a:ext>
            </a:extLst>
          </p:cNvPr>
          <p:cNvCxnSpPr>
            <a:cxnSpLocks/>
          </p:cNvCxnSpPr>
          <p:nvPr/>
        </p:nvCxnSpPr>
        <p:spPr>
          <a:xfrm flipH="1">
            <a:off x="8091714" y="3171371"/>
            <a:ext cx="1008743" cy="137886"/>
          </a:xfrm>
          <a:prstGeom prst="straightConnector1">
            <a:avLst/>
          </a:prstGeom>
          <a:ln>
            <a:solidFill>
              <a:srgbClr val="0000FF"/>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78C3A1B-353B-49B7-A419-B9944F27ED23}"/>
              </a:ext>
            </a:extLst>
          </p:cNvPr>
          <p:cNvCxnSpPr>
            <a:cxnSpLocks/>
          </p:cNvCxnSpPr>
          <p:nvPr/>
        </p:nvCxnSpPr>
        <p:spPr>
          <a:xfrm flipH="1">
            <a:off x="8186057" y="3947886"/>
            <a:ext cx="827163" cy="2061028"/>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3D03012D-33E0-80C4-A01A-AF5A26C55CEF}"/>
              </a:ext>
            </a:extLst>
          </p:cNvPr>
          <p:cNvSpPr txBox="1"/>
          <p:nvPr/>
        </p:nvSpPr>
        <p:spPr>
          <a:xfrm>
            <a:off x="9135367" y="51599"/>
            <a:ext cx="2959114" cy="523220"/>
          </a:xfrm>
          <a:prstGeom prst="rect">
            <a:avLst/>
          </a:prstGeom>
          <a:noFill/>
        </p:spPr>
        <p:txBody>
          <a:bodyPr wrap="square">
            <a:spAutoFit/>
          </a:bodyPr>
          <a:lstStyle/>
          <a:p>
            <a:pPr algn="r"/>
            <a:r>
              <a:rPr lang="en-US" sz="1400" i="1" dirty="0"/>
              <a:t>Robin Hogan &amp; Shannon Mason (ECMWF)</a:t>
            </a:r>
          </a:p>
        </p:txBody>
      </p:sp>
    </p:spTree>
    <p:extLst>
      <p:ext uri="{BB962C8B-B14F-4D97-AF65-F5344CB8AC3E}">
        <p14:creationId xmlns:p14="http://schemas.microsoft.com/office/powerpoint/2010/main" val="262339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692D2-D5DD-3B9D-8320-3A28BA536600}"/>
              </a:ext>
            </a:extLst>
          </p:cNvPr>
          <p:cNvSpPr>
            <a:spLocks noGrp="1"/>
          </p:cNvSpPr>
          <p:nvPr>
            <p:ph type="title"/>
          </p:nvPr>
        </p:nvSpPr>
        <p:spPr>
          <a:xfrm>
            <a:off x="687835" y="293910"/>
            <a:ext cx="11228393" cy="369332"/>
          </a:xfrm>
        </p:spPr>
        <p:txBody>
          <a:bodyPr/>
          <a:lstStyle/>
          <a:p>
            <a:r>
              <a:rPr lang="en-US" dirty="0"/>
              <a:t>New </a:t>
            </a:r>
            <a:r>
              <a:rPr lang="en-US" i="1" dirty="0"/>
              <a:t>N</a:t>
            </a:r>
            <a:r>
              <a:rPr lang="en-US" baseline="-25000" dirty="0"/>
              <a:t>0</a:t>
            </a:r>
            <a:r>
              <a:rPr lang="en-US" dirty="0"/>
              <a:t>’ parameterization: does </a:t>
            </a:r>
            <a:r>
              <a:rPr lang="en-US" dirty="0" err="1"/>
              <a:t>EarthCARE</a:t>
            </a:r>
            <a:r>
              <a:rPr lang="en-US" dirty="0"/>
              <a:t> imply many more small ice particles?</a:t>
            </a:r>
          </a:p>
        </p:txBody>
      </p:sp>
      <p:sp>
        <p:nvSpPr>
          <p:cNvPr id="3" name="Content Placeholder 2">
            <a:extLst>
              <a:ext uri="{FF2B5EF4-FFF2-40B4-BE49-F238E27FC236}">
                <a16:creationId xmlns:a16="http://schemas.microsoft.com/office/drawing/2014/main" id="{E7525F2A-58D2-217E-4615-DA8CCF72145E}"/>
              </a:ext>
            </a:extLst>
          </p:cNvPr>
          <p:cNvSpPr>
            <a:spLocks noGrp="1"/>
          </p:cNvSpPr>
          <p:nvPr>
            <p:ph sz="quarter" idx="14"/>
          </p:nvPr>
        </p:nvSpPr>
        <p:spPr>
          <a:xfrm>
            <a:off x="589216" y="4003917"/>
            <a:ext cx="5546438" cy="2090336"/>
          </a:xfrm>
        </p:spPr>
        <p:txBody>
          <a:bodyPr/>
          <a:lstStyle/>
          <a:p>
            <a:r>
              <a:rPr lang="en-US" dirty="0"/>
              <a:t>Recall that </a:t>
            </a:r>
            <a:r>
              <a:rPr lang="en-US" dirty="0" err="1"/>
              <a:t>Delanoe</a:t>
            </a:r>
            <a:r>
              <a:rPr lang="en-US" dirty="0"/>
              <a:t> &amp; Hogan (2008) fitted to ice size distributions with no particles smaller 100 microns</a:t>
            </a:r>
          </a:p>
          <a:p>
            <a:r>
              <a:rPr lang="en-US" dirty="0" err="1"/>
              <a:t>EarthCARE</a:t>
            </a:r>
            <a:r>
              <a:rPr lang="en-US" dirty="0"/>
              <a:t> extinction/reflectivity/temperature relationship can be reconciled with aircraft data only if we use Hogan &amp; Illingworth’s (2003) </a:t>
            </a:r>
            <a:r>
              <a:rPr lang="en-US" b="1" dirty="0">
                <a:solidFill>
                  <a:srgbClr val="00FF00"/>
                </a:solidFill>
              </a:rPr>
              <a:t>fit of small particles by extrapolation</a:t>
            </a:r>
            <a:r>
              <a:rPr lang="en-US" dirty="0">
                <a:solidFill>
                  <a:srgbClr val="00FF00"/>
                </a:solidFill>
              </a:rPr>
              <a:t>,</a:t>
            </a:r>
            <a:r>
              <a:rPr lang="en-US" dirty="0"/>
              <a:t> </a:t>
            </a:r>
            <a:r>
              <a:rPr lang="en-US" b="1" dirty="0">
                <a:solidFill>
                  <a:srgbClr val="FF0000"/>
                </a:solidFill>
              </a:rPr>
              <a:t>then multiply by eight!</a:t>
            </a:r>
          </a:p>
          <a:p>
            <a:r>
              <a:rPr lang="en-US" i="1" dirty="0"/>
              <a:t>Need </a:t>
            </a:r>
            <a:r>
              <a:rPr lang="en-US" i="1" dirty="0" err="1"/>
              <a:t>underflights</a:t>
            </a:r>
            <a:r>
              <a:rPr lang="en-US" i="1" dirty="0"/>
              <a:t> with FAAM aircraft!</a:t>
            </a:r>
          </a:p>
        </p:txBody>
      </p:sp>
      <p:sp>
        <p:nvSpPr>
          <p:cNvPr id="4" name="Slide Number Placeholder 3">
            <a:extLst>
              <a:ext uri="{FF2B5EF4-FFF2-40B4-BE49-F238E27FC236}">
                <a16:creationId xmlns:a16="http://schemas.microsoft.com/office/drawing/2014/main" id="{A8EAB184-1C9B-3565-E720-138AB346CE5D}"/>
              </a:ext>
            </a:extLst>
          </p:cNvPr>
          <p:cNvSpPr>
            <a:spLocks noGrp="1"/>
          </p:cNvSpPr>
          <p:nvPr>
            <p:ph type="sldNum" sz="quarter" idx="10"/>
          </p:nvPr>
        </p:nvSpPr>
        <p:spPr/>
        <p:txBody>
          <a:bodyPr/>
          <a:lstStyle/>
          <a:p>
            <a:fld id="{6B3B0B0F-E794-1244-9699-107C60B9C23A}" type="slidenum">
              <a:rPr lang="en-US" smtClean="0"/>
              <a:pPr/>
              <a:t>37</a:t>
            </a:fld>
            <a:endParaRPr lang="en-US"/>
          </a:p>
        </p:txBody>
      </p:sp>
      <p:pic>
        <p:nvPicPr>
          <p:cNvPr id="20" name="Picture 19" descr="A graph of small particles&#10;&#10;AI-generated content may be incorrect.">
            <a:extLst>
              <a:ext uri="{FF2B5EF4-FFF2-40B4-BE49-F238E27FC236}">
                <a16:creationId xmlns:a16="http://schemas.microsoft.com/office/drawing/2014/main" id="{ECBA4C93-0AFC-5232-4231-C841ACD7E68A}"/>
              </a:ext>
            </a:extLst>
          </p:cNvPr>
          <p:cNvPicPr>
            <a:picLocks noChangeAspect="1"/>
          </p:cNvPicPr>
          <p:nvPr/>
        </p:nvPicPr>
        <p:blipFill>
          <a:blip r:embed="rId2"/>
          <a:stretch>
            <a:fillRect/>
          </a:stretch>
        </p:blipFill>
        <p:spPr>
          <a:xfrm>
            <a:off x="8111845" y="829536"/>
            <a:ext cx="4063651" cy="3147067"/>
          </a:xfrm>
          <a:prstGeom prst="rect">
            <a:avLst/>
          </a:prstGeom>
        </p:spPr>
      </p:pic>
      <p:pic>
        <p:nvPicPr>
          <p:cNvPr id="22" name="Picture 21" descr="A graph of a graph of a sample distribution&#10;&#10;AI-generated content may be incorrect.">
            <a:extLst>
              <a:ext uri="{FF2B5EF4-FFF2-40B4-BE49-F238E27FC236}">
                <a16:creationId xmlns:a16="http://schemas.microsoft.com/office/drawing/2014/main" id="{64696981-DF24-6F69-4DB1-72F3EF39B76F}"/>
              </a:ext>
            </a:extLst>
          </p:cNvPr>
          <p:cNvPicPr>
            <a:picLocks noChangeAspect="1"/>
          </p:cNvPicPr>
          <p:nvPr/>
        </p:nvPicPr>
        <p:blipFill>
          <a:blip r:embed="rId3"/>
          <a:stretch>
            <a:fillRect/>
          </a:stretch>
        </p:blipFill>
        <p:spPr>
          <a:xfrm>
            <a:off x="6652297" y="4054183"/>
            <a:ext cx="5019884" cy="2796383"/>
          </a:xfrm>
          <a:prstGeom prst="rect">
            <a:avLst/>
          </a:prstGeom>
        </p:spPr>
      </p:pic>
      <p:pic>
        <p:nvPicPr>
          <p:cNvPr id="18" name="Picture 17" descr="A graph of small particles&#10;&#10;AI-generated content may be incorrect.">
            <a:extLst>
              <a:ext uri="{FF2B5EF4-FFF2-40B4-BE49-F238E27FC236}">
                <a16:creationId xmlns:a16="http://schemas.microsoft.com/office/drawing/2014/main" id="{B55C2F64-A633-C630-2AE5-D0BE55C94E5F}"/>
              </a:ext>
            </a:extLst>
          </p:cNvPr>
          <p:cNvPicPr>
            <a:picLocks noChangeAspect="1"/>
          </p:cNvPicPr>
          <p:nvPr/>
        </p:nvPicPr>
        <p:blipFill>
          <a:blip r:embed="rId4"/>
          <a:stretch>
            <a:fillRect/>
          </a:stretch>
        </p:blipFill>
        <p:spPr>
          <a:xfrm>
            <a:off x="4184109" y="804887"/>
            <a:ext cx="4107693" cy="3181175"/>
          </a:xfrm>
          <a:prstGeom prst="rect">
            <a:avLst/>
          </a:prstGeom>
        </p:spPr>
      </p:pic>
      <p:pic>
        <p:nvPicPr>
          <p:cNvPr id="26" name="Picture 25" descr="A graph of a number of particles&#10;&#10;AI-generated content may be incorrect.">
            <a:extLst>
              <a:ext uri="{FF2B5EF4-FFF2-40B4-BE49-F238E27FC236}">
                <a16:creationId xmlns:a16="http://schemas.microsoft.com/office/drawing/2014/main" id="{8F3BA24E-3942-E38D-38CF-50A31272D8E9}"/>
              </a:ext>
            </a:extLst>
          </p:cNvPr>
          <p:cNvPicPr>
            <a:picLocks noChangeAspect="1"/>
          </p:cNvPicPr>
          <p:nvPr/>
        </p:nvPicPr>
        <p:blipFill>
          <a:blip r:embed="rId5"/>
          <a:stretch>
            <a:fillRect/>
          </a:stretch>
        </p:blipFill>
        <p:spPr>
          <a:xfrm>
            <a:off x="242244" y="804887"/>
            <a:ext cx="4107693" cy="3173223"/>
          </a:xfrm>
          <a:prstGeom prst="rect">
            <a:avLst/>
          </a:prstGeom>
        </p:spPr>
      </p:pic>
      <p:cxnSp>
        <p:nvCxnSpPr>
          <p:cNvPr id="27" name="Straight Arrow Connector 26">
            <a:extLst>
              <a:ext uri="{FF2B5EF4-FFF2-40B4-BE49-F238E27FC236}">
                <a16:creationId xmlns:a16="http://schemas.microsoft.com/office/drawing/2014/main" id="{2DE21801-5E7A-96BB-CC2E-83FBF570D6D5}"/>
              </a:ext>
            </a:extLst>
          </p:cNvPr>
          <p:cNvCxnSpPr>
            <a:cxnSpLocks/>
          </p:cNvCxnSpPr>
          <p:nvPr/>
        </p:nvCxnSpPr>
        <p:spPr>
          <a:xfrm flipH="1" flipV="1">
            <a:off x="7761249" y="3620429"/>
            <a:ext cx="2081561" cy="981308"/>
          </a:xfrm>
          <a:prstGeom prst="straightConnector1">
            <a:avLst/>
          </a:prstGeom>
          <a:ln>
            <a:solidFill>
              <a:srgbClr val="00FF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A7ABD691-8E81-17EE-D151-8B6C63757604}"/>
              </a:ext>
            </a:extLst>
          </p:cNvPr>
          <p:cNvCxnSpPr>
            <a:cxnSpLocks/>
          </p:cNvCxnSpPr>
          <p:nvPr/>
        </p:nvCxnSpPr>
        <p:spPr>
          <a:xfrm flipH="1" flipV="1">
            <a:off x="10095571" y="3620429"/>
            <a:ext cx="52039" cy="676508"/>
          </a:xfrm>
          <a:prstGeom prst="straightConnector1">
            <a:avLst/>
          </a:pr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063898FE-CAA8-D3A1-3206-A54341850892}"/>
              </a:ext>
            </a:extLst>
          </p:cNvPr>
          <p:cNvSpPr txBox="1"/>
          <p:nvPr/>
        </p:nvSpPr>
        <p:spPr>
          <a:xfrm>
            <a:off x="258846" y="6550223"/>
            <a:ext cx="3752554" cy="307777"/>
          </a:xfrm>
          <a:prstGeom prst="rect">
            <a:avLst/>
          </a:prstGeom>
          <a:noFill/>
        </p:spPr>
        <p:txBody>
          <a:bodyPr wrap="square">
            <a:spAutoFit/>
          </a:bodyPr>
          <a:lstStyle/>
          <a:p>
            <a:r>
              <a:rPr lang="en-US" sz="1400" i="1" dirty="0"/>
              <a:t>Robin Hogan &amp; Shannon Mason (ECMWF)</a:t>
            </a:r>
          </a:p>
        </p:txBody>
      </p:sp>
    </p:spTree>
    <p:extLst>
      <p:ext uri="{BB962C8B-B14F-4D97-AF65-F5344CB8AC3E}">
        <p14:creationId xmlns:p14="http://schemas.microsoft.com/office/powerpoint/2010/main" val="337861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6E306-44AF-BADA-2D7D-8335616E23A4}"/>
              </a:ext>
            </a:extLst>
          </p:cNvPr>
          <p:cNvSpPr>
            <a:spLocks noGrp="1"/>
          </p:cNvSpPr>
          <p:nvPr>
            <p:ph type="title"/>
          </p:nvPr>
        </p:nvSpPr>
        <p:spPr>
          <a:xfrm>
            <a:off x="4746171" y="229412"/>
            <a:ext cx="7612743" cy="369332"/>
          </a:xfrm>
        </p:spPr>
        <p:txBody>
          <a:bodyPr/>
          <a:lstStyle/>
          <a:p>
            <a:r>
              <a:rPr lang="en-US" dirty="0"/>
              <a:t>Detection of cloud-top-height trends (cloud feedbacks)</a:t>
            </a:r>
          </a:p>
        </p:txBody>
      </p:sp>
      <p:sp>
        <p:nvSpPr>
          <p:cNvPr id="3" name="Content Placeholder 2">
            <a:extLst>
              <a:ext uri="{FF2B5EF4-FFF2-40B4-BE49-F238E27FC236}">
                <a16:creationId xmlns:a16="http://schemas.microsoft.com/office/drawing/2014/main" id="{12B79E75-6940-6C79-4732-EC3FADE40BF3}"/>
              </a:ext>
            </a:extLst>
          </p:cNvPr>
          <p:cNvSpPr>
            <a:spLocks noGrp="1"/>
          </p:cNvSpPr>
          <p:nvPr>
            <p:ph sz="quarter" idx="14"/>
          </p:nvPr>
        </p:nvSpPr>
        <p:spPr>
          <a:xfrm>
            <a:off x="5127573" y="5485826"/>
            <a:ext cx="6222597" cy="996700"/>
          </a:xfrm>
        </p:spPr>
        <p:txBody>
          <a:bodyPr/>
          <a:lstStyle/>
          <a:p>
            <a:r>
              <a:rPr lang="en-US" dirty="0"/>
              <a:t>What about combining A-Train and </a:t>
            </a:r>
            <a:r>
              <a:rPr lang="en-US" dirty="0" err="1"/>
              <a:t>EarthCARE</a:t>
            </a:r>
            <a:r>
              <a:rPr lang="en-US" dirty="0"/>
              <a:t> retrievals to detect trends in microphysical properties?</a:t>
            </a:r>
          </a:p>
          <a:p>
            <a:r>
              <a:rPr lang="en-US" i="1" dirty="0"/>
              <a:t>We need to raise </a:t>
            </a:r>
            <a:r>
              <a:rPr lang="en-US" i="1" dirty="0" err="1"/>
              <a:t>EarthCARE’s</a:t>
            </a:r>
            <a:r>
              <a:rPr lang="en-US" i="1" dirty="0"/>
              <a:t> orbit to extend lifetime!</a:t>
            </a:r>
          </a:p>
        </p:txBody>
      </p:sp>
      <p:sp>
        <p:nvSpPr>
          <p:cNvPr id="4" name="Slide Number Placeholder 3">
            <a:extLst>
              <a:ext uri="{FF2B5EF4-FFF2-40B4-BE49-F238E27FC236}">
                <a16:creationId xmlns:a16="http://schemas.microsoft.com/office/drawing/2014/main" id="{501C9846-9229-33D0-8521-E6A3E4FA9432}"/>
              </a:ext>
            </a:extLst>
          </p:cNvPr>
          <p:cNvSpPr>
            <a:spLocks noGrp="1"/>
          </p:cNvSpPr>
          <p:nvPr>
            <p:ph type="sldNum" sz="quarter" idx="10"/>
          </p:nvPr>
        </p:nvSpPr>
        <p:spPr/>
        <p:txBody>
          <a:bodyPr/>
          <a:lstStyle/>
          <a:p>
            <a:fld id="{6B3B0B0F-E794-1244-9699-107C60B9C23A}" type="slidenum">
              <a:rPr lang="en-US" smtClean="0"/>
              <a:pPr/>
              <a:t>38</a:t>
            </a:fld>
            <a:endParaRPr lang="en-US"/>
          </a:p>
        </p:txBody>
      </p:sp>
      <p:pic>
        <p:nvPicPr>
          <p:cNvPr id="5" name="Picture 2" descr="Details are in the caption following the image">
            <a:extLst>
              <a:ext uri="{FF2B5EF4-FFF2-40B4-BE49-F238E27FC236}">
                <a16:creationId xmlns:a16="http://schemas.microsoft.com/office/drawing/2014/main" id="{046A9D7E-5D34-91C2-FDEE-F3B26D0B21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185" y="77821"/>
            <a:ext cx="3908020" cy="67801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aph of different colored lines&#10;&#10;Description automatically generated with medium confidence">
            <a:extLst>
              <a:ext uri="{FF2B5EF4-FFF2-40B4-BE49-F238E27FC236}">
                <a16:creationId xmlns:a16="http://schemas.microsoft.com/office/drawing/2014/main" id="{DC2307D3-7728-90F4-D318-F32E6835BE67}"/>
              </a:ext>
            </a:extLst>
          </p:cNvPr>
          <p:cNvPicPr>
            <a:picLocks noChangeAspect="1"/>
          </p:cNvPicPr>
          <p:nvPr/>
        </p:nvPicPr>
        <p:blipFill rotWithShape="1">
          <a:blip r:embed="rId3"/>
          <a:srcRect l="6108" t="5918" r="7417" b="7091"/>
          <a:stretch/>
        </p:blipFill>
        <p:spPr>
          <a:xfrm>
            <a:off x="5246690" y="713771"/>
            <a:ext cx="4267200" cy="4593105"/>
          </a:xfrm>
          <a:prstGeom prst="rect">
            <a:avLst/>
          </a:prstGeom>
        </p:spPr>
      </p:pic>
      <p:sp>
        <p:nvSpPr>
          <p:cNvPr id="7" name="TextBox 6">
            <a:extLst>
              <a:ext uri="{FF2B5EF4-FFF2-40B4-BE49-F238E27FC236}">
                <a16:creationId xmlns:a16="http://schemas.microsoft.com/office/drawing/2014/main" id="{7E9388AD-3136-3312-6E6B-8E587557841E}"/>
              </a:ext>
            </a:extLst>
          </p:cNvPr>
          <p:cNvSpPr txBox="1"/>
          <p:nvPr/>
        </p:nvSpPr>
        <p:spPr>
          <a:xfrm rot="16200000">
            <a:off x="3088472" y="2595602"/>
            <a:ext cx="3541371" cy="369332"/>
          </a:xfrm>
          <a:prstGeom prst="rect">
            <a:avLst/>
          </a:prstGeom>
          <a:noFill/>
        </p:spPr>
        <p:txBody>
          <a:bodyPr wrap="square" rtlCol="0">
            <a:spAutoFit/>
          </a:bodyPr>
          <a:lstStyle/>
          <a:p>
            <a:r>
              <a:rPr lang="en-US"/>
              <a:t>Change in CTH from 2008 (km)</a:t>
            </a:r>
          </a:p>
        </p:txBody>
      </p:sp>
      <p:sp>
        <p:nvSpPr>
          <p:cNvPr id="8" name="TextBox 7">
            <a:extLst>
              <a:ext uri="{FF2B5EF4-FFF2-40B4-BE49-F238E27FC236}">
                <a16:creationId xmlns:a16="http://schemas.microsoft.com/office/drawing/2014/main" id="{E6DA10FB-112C-699F-33AA-8F6CC063B30A}"/>
              </a:ext>
            </a:extLst>
          </p:cNvPr>
          <p:cNvSpPr txBox="1"/>
          <p:nvPr/>
        </p:nvSpPr>
        <p:spPr>
          <a:xfrm rot="16200000">
            <a:off x="4815091" y="1052305"/>
            <a:ext cx="765243" cy="307777"/>
          </a:xfrm>
          <a:prstGeom prst="rect">
            <a:avLst/>
          </a:prstGeom>
          <a:noFill/>
        </p:spPr>
        <p:txBody>
          <a:bodyPr wrap="square" rtlCol="0">
            <a:spAutoFit/>
          </a:bodyPr>
          <a:lstStyle/>
          <a:p>
            <a:r>
              <a:rPr lang="en-US" sz="1400"/>
              <a:t>NH</a:t>
            </a:r>
          </a:p>
        </p:txBody>
      </p:sp>
      <p:sp>
        <p:nvSpPr>
          <p:cNvPr id="9" name="TextBox 8">
            <a:extLst>
              <a:ext uri="{FF2B5EF4-FFF2-40B4-BE49-F238E27FC236}">
                <a16:creationId xmlns:a16="http://schemas.microsoft.com/office/drawing/2014/main" id="{C1C5E44F-8452-2AD9-54BC-A62CF8BE8FBB}"/>
              </a:ext>
            </a:extLst>
          </p:cNvPr>
          <p:cNvSpPr txBox="1"/>
          <p:nvPr/>
        </p:nvSpPr>
        <p:spPr>
          <a:xfrm rot="16200000">
            <a:off x="4585493" y="2532611"/>
            <a:ext cx="1224438" cy="307777"/>
          </a:xfrm>
          <a:prstGeom prst="rect">
            <a:avLst/>
          </a:prstGeom>
          <a:noFill/>
        </p:spPr>
        <p:txBody>
          <a:bodyPr wrap="square" rtlCol="0">
            <a:spAutoFit/>
          </a:bodyPr>
          <a:lstStyle/>
          <a:p>
            <a:r>
              <a:rPr lang="en-US" sz="1400"/>
              <a:t>Tropics</a:t>
            </a:r>
          </a:p>
        </p:txBody>
      </p:sp>
      <p:sp>
        <p:nvSpPr>
          <p:cNvPr id="10" name="TextBox 9">
            <a:extLst>
              <a:ext uri="{FF2B5EF4-FFF2-40B4-BE49-F238E27FC236}">
                <a16:creationId xmlns:a16="http://schemas.microsoft.com/office/drawing/2014/main" id="{AC5FF33C-3F8A-C737-DB0F-57007A2CC341}"/>
              </a:ext>
            </a:extLst>
          </p:cNvPr>
          <p:cNvSpPr txBox="1"/>
          <p:nvPr/>
        </p:nvSpPr>
        <p:spPr>
          <a:xfrm rot="16200000">
            <a:off x="4478561" y="3782816"/>
            <a:ext cx="1438299" cy="307777"/>
          </a:xfrm>
          <a:prstGeom prst="rect">
            <a:avLst/>
          </a:prstGeom>
          <a:noFill/>
        </p:spPr>
        <p:txBody>
          <a:bodyPr wrap="square" rtlCol="0">
            <a:spAutoFit/>
          </a:bodyPr>
          <a:lstStyle/>
          <a:p>
            <a:r>
              <a:rPr lang="en-US" sz="1400"/>
              <a:t>SH</a:t>
            </a:r>
          </a:p>
        </p:txBody>
      </p:sp>
      <p:sp>
        <p:nvSpPr>
          <p:cNvPr id="11" name="TextBox 10">
            <a:extLst>
              <a:ext uri="{FF2B5EF4-FFF2-40B4-BE49-F238E27FC236}">
                <a16:creationId xmlns:a16="http://schemas.microsoft.com/office/drawing/2014/main" id="{0FF59859-3E2B-C311-5E7D-763A76A802CE}"/>
              </a:ext>
            </a:extLst>
          </p:cNvPr>
          <p:cNvSpPr txBox="1"/>
          <p:nvPr/>
        </p:nvSpPr>
        <p:spPr>
          <a:xfrm>
            <a:off x="9595095" y="2370324"/>
            <a:ext cx="2448859" cy="2031325"/>
          </a:xfrm>
          <a:prstGeom prst="rect">
            <a:avLst/>
          </a:prstGeom>
          <a:noFill/>
        </p:spPr>
        <p:txBody>
          <a:bodyPr wrap="square">
            <a:spAutoFit/>
          </a:bodyPr>
          <a:lstStyle/>
          <a:p>
            <a:r>
              <a:rPr lang="en-US" b="1">
                <a:solidFill>
                  <a:srgbClr val="0070C0"/>
                </a:solidFill>
              </a:rPr>
              <a:t>ERA5</a:t>
            </a:r>
          </a:p>
          <a:p>
            <a:r>
              <a:rPr lang="en-US">
                <a:solidFill>
                  <a:srgbClr val="0070C0"/>
                </a:solidFill>
              </a:rPr>
              <a:t>Lacks prognostic ozone so shortwave heating rate “resists” the rising tropopause? (fixed in later versions of the ECMWF model) </a:t>
            </a:r>
          </a:p>
        </p:txBody>
      </p:sp>
      <p:sp>
        <p:nvSpPr>
          <p:cNvPr id="12" name="TextBox 11">
            <a:extLst>
              <a:ext uri="{FF2B5EF4-FFF2-40B4-BE49-F238E27FC236}">
                <a16:creationId xmlns:a16="http://schemas.microsoft.com/office/drawing/2014/main" id="{538E8368-0A38-FAE9-2917-23BE68FD1C84}"/>
              </a:ext>
            </a:extLst>
          </p:cNvPr>
          <p:cNvSpPr txBox="1"/>
          <p:nvPr/>
        </p:nvSpPr>
        <p:spPr>
          <a:xfrm>
            <a:off x="9595096" y="1022869"/>
            <a:ext cx="2042570" cy="923330"/>
          </a:xfrm>
          <a:prstGeom prst="rect">
            <a:avLst/>
          </a:prstGeom>
          <a:noFill/>
        </p:spPr>
        <p:txBody>
          <a:bodyPr wrap="square">
            <a:spAutoFit/>
          </a:bodyPr>
          <a:lstStyle/>
          <a:p>
            <a:r>
              <a:rPr lang="en-US" b="1">
                <a:solidFill>
                  <a:srgbClr val="C00000"/>
                </a:solidFill>
              </a:rPr>
              <a:t>CALIPSO</a:t>
            </a:r>
          </a:p>
          <a:p>
            <a:r>
              <a:rPr lang="en-US">
                <a:solidFill>
                  <a:srgbClr val="C00000"/>
                </a:solidFill>
              </a:rPr>
              <a:t>Using a cloud-mask threshold</a:t>
            </a:r>
          </a:p>
        </p:txBody>
      </p:sp>
      <p:sp>
        <p:nvSpPr>
          <p:cNvPr id="13" name="TextBox 12">
            <a:extLst>
              <a:ext uri="{FF2B5EF4-FFF2-40B4-BE49-F238E27FC236}">
                <a16:creationId xmlns:a16="http://schemas.microsoft.com/office/drawing/2014/main" id="{31699073-2EDB-99D5-98BA-BFCDFBEC02E3}"/>
              </a:ext>
            </a:extLst>
          </p:cNvPr>
          <p:cNvSpPr txBox="1"/>
          <p:nvPr/>
        </p:nvSpPr>
        <p:spPr>
          <a:xfrm>
            <a:off x="2424392" y="5137599"/>
            <a:ext cx="1390124" cy="338554"/>
          </a:xfrm>
          <a:prstGeom prst="rect">
            <a:avLst/>
          </a:prstGeom>
          <a:noFill/>
        </p:spPr>
        <p:txBody>
          <a:bodyPr wrap="none" rtlCol="0">
            <a:spAutoFit/>
          </a:bodyPr>
          <a:lstStyle/>
          <a:p>
            <a:r>
              <a:rPr lang="en-US" sz="1600"/>
              <a:t>El Nino index</a:t>
            </a:r>
          </a:p>
        </p:txBody>
      </p:sp>
      <p:sp>
        <p:nvSpPr>
          <p:cNvPr id="14" name="TextBox 13">
            <a:extLst>
              <a:ext uri="{FF2B5EF4-FFF2-40B4-BE49-F238E27FC236}">
                <a16:creationId xmlns:a16="http://schemas.microsoft.com/office/drawing/2014/main" id="{1F367F2E-FC19-8A81-4054-A384DFA59ABD}"/>
              </a:ext>
            </a:extLst>
          </p:cNvPr>
          <p:cNvSpPr txBox="1"/>
          <p:nvPr/>
        </p:nvSpPr>
        <p:spPr>
          <a:xfrm>
            <a:off x="4207205" y="6500986"/>
            <a:ext cx="2374368" cy="338554"/>
          </a:xfrm>
          <a:prstGeom prst="rect">
            <a:avLst/>
          </a:prstGeom>
          <a:noFill/>
        </p:spPr>
        <p:txBody>
          <a:bodyPr wrap="none" rtlCol="0">
            <a:spAutoFit/>
          </a:bodyPr>
          <a:lstStyle/>
          <a:p>
            <a:r>
              <a:rPr lang="en-US" sz="1600">
                <a:solidFill>
                  <a:schemeClr val="bg1">
                    <a:lumMod val="50000"/>
                  </a:schemeClr>
                </a:solidFill>
              </a:rPr>
              <a:t>Richardson et al. (2022)</a:t>
            </a:r>
          </a:p>
        </p:txBody>
      </p:sp>
      <p:sp>
        <p:nvSpPr>
          <p:cNvPr id="15" name="TextBox 14">
            <a:extLst>
              <a:ext uri="{FF2B5EF4-FFF2-40B4-BE49-F238E27FC236}">
                <a16:creationId xmlns:a16="http://schemas.microsoft.com/office/drawing/2014/main" id="{4624BFFF-7257-3C68-65EC-053099506397}"/>
              </a:ext>
            </a:extLst>
          </p:cNvPr>
          <p:cNvSpPr txBox="1"/>
          <p:nvPr/>
        </p:nvSpPr>
        <p:spPr>
          <a:xfrm>
            <a:off x="9561854" y="4823524"/>
            <a:ext cx="1414170" cy="338554"/>
          </a:xfrm>
          <a:prstGeom prst="rect">
            <a:avLst/>
          </a:prstGeom>
          <a:noFill/>
        </p:spPr>
        <p:txBody>
          <a:bodyPr wrap="none" rtlCol="0">
            <a:spAutoFit/>
          </a:bodyPr>
          <a:lstStyle/>
          <a:p>
            <a:r>
              <a:rPr lang="en-US" sz="1600">
                <a:solidFill>
                  <a:schemeClr val="bg1">
                    <a:lumMod val="50000"/>
                  </a:schemeClr>
                </a:solidFill>
              </a:rPr>
              <a:t>Mark Fielding</a:t>
            </a:r>
          </a:p>
        </p:txBody>
      </p:sp>
      <p:sp>
        <p:nvSpPr>
          <p:cNvPr id="16" name="Left Brace 15">
            <a:extLst>
              <a:ext uri="{FF2B5EF4-FFF2-40B4-BE49-F238E27FC236}">
                <a16:creationId xmlns:a16="http://schemas.microsoft.com/office/drawing/2014/main" id="{80F46012-8116-C60D-9075-AAE0D389FA68}"/>
              </a:ext>
            </a:extLst>
          </p:cNvPr>
          <p:cNvSpPr/>
          <p:nvPr/>
        </p:nvSpPr>
        <p:spPr>
          <a:xfrm rot="5400000">
            <a:off x="3354817" y="1710836"/>
            <a:ext cx="224337" cy="695063"/>
          </a:xfrm>
          <a:prstGeom prst="leftBrace">
            <a:avLst>
              <a:gd name="adj1" fmla="val 46663"/>
              <a:gd name="adj2" fmla="val 50000"/>
            </a:avLst>
          </a:prstGeom>
          <a:ln>
            <a:solidFill>
              <a:srgbClr val="00FF00"/>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6C071E88-EA8B-3C2E-1ED4-754166D0D460}"/>
              </a:ext>
            </a:extLst>
          </p:cNvPr>
          <p:cNvSpPr/>
          <p:nvPr/>
        </p:nvSpPr>
        <p:spPr>
          <a:xfrm rot="5400000">
            <a:off x="7388053" y="354162"/>
            <a:ext cx="224337" cy="3807988"/>
          </a:xfrm>
          <a:prstGeom prst="leftBrace">
            <a:avLst>
              <a:gd name="adj1" fmla="val 46663"/>
              <a:gd name="adj2" fmla="val 50000"/>
            </a:avLst>
          </a:prstGeom>
          <a:ln>
            <a:solidFill>
              <a:srgbClr val="00FF00"/>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7356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fade">
                                      <p:cBhvr>
                                        <p:cTn id="4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9" grpId="0"/>
      <p:bldP spid="10" grpId="0"/>
      <p:bldP spid="11" grpId="0"/>
      <p:bldP spid="12" grpId="0"/>
      <p:bldP spid="15" grpId="0"/>
      <p:bldP spid="16"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7275C-5D1F-8B36-39E9-56446EE769C2}"/>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6A23A002-F762-7C04-7D7B-93E67568238B}"/>
              </a:ext>
            </a:extLst>
          </p:cNvPr>
          <p:cNvSpPr>
            <a:spLocks noGrp="1"/>
          </p:cNvSpPr>
          <p:nvPr>
            <p:ph sz="quarter" idx="14"/>
          </p:nvPr>
        </p:nvSpPr>
        <p:spPr>
          <a:xfrm>
            <a:off x="1492342" y="936000"/>
            <a:ext cx="9066801" cy="4986000"/>
          </a:xfrm>
        </p:spPr>
        <p:txBody>
          <a:bodyPr/>
          <a:lstStyle/>
          <a:p>
            <a:r>
              <a:rPr lang="en-US" dirty="0"/>
              <a:t>The scientific opportunities from </a:t>
            </a:r>
            <a:r>
              <a:rPr lang="en-US" dirty="0" err="1"/>
              <a:t>EarthCARE</a:t>
            </a:r>
            <a:r>
              <a:rPr lang="en-US" dirty="0"/>
              <a:t> are HUGE!</a:t>
            </a:r>
          </a:p>
          <a:p>
            <a:r>
              <a:rPr lang="en-US" i="1" dirty="0"/>
              <a:t>Low-hanging fruit: </a:t>
            </a:r>
            <a:r>
              <a:rPr lang="en-US" dirty="0"/>
              <a:t>aerosol extinction distribution worldwide: HSRL is a gamechanger</a:t>
            </a:r>
          </a:p>
          <a:p>
            <a:r>
              <a:rPr lang="en-US" dirty="0"/>
              <a:t>I have only scratched the surface of what we can learn about cloud microphysics: intriguing information is possible from ACM-CAP on raindrop size, snowfall rates, how much riming occurs on snow, the physics of low clouds so important for climate…</a:t>
            </a:r>
          </a:p>
          <a:p>
            <a:r>
              <a:rPr lang="en-US" dirty="0"/>
              <a:t>Need to learn everything we can from radiative closure</a:t>
            </a:r>
          </a:p>
          <a:p>
            <a:r>
              <a:rPr lang="en-US" dirty="0"/>
              <a:t>Many opportunities for evaluating and improving weather &amp; climate models (initiated in “ECOMIP”) and assimilating both cloud and aerosol information into forecasts</a:t>
            </a:r>
          </a:p>
          <a:p>
            <a:r>
              <a:rPr lang="en-US" i="1" dirty="0"/>
              <a:t>High-hanging fruit: </a:t>
            </a:r>
            <a:r>
              <a:rPr lang="en-US" dirty="0"/>
              <a:t>what is the role of clouds and aerosols in climate change? How do we pin down cloud-aerosol interactions and quantify the various cloud feedbacks?</a:t>
            </a:r>
          </a:p>
          <a:p>
            <a:r>
              <a:rPr lang="en-US" dirty="0"/>
              <a:t>We can measure long-term trends in clouds and aerosols… but only if we can extend the mission lifetime by raising the orbit!</a:t>
            </a:r>
          </a:p>
          <a:p>
            <a:endParaRPr lang="en-US" dirty="0"/>
          </a:p>
        </p:txBody>
      </p:sp>
      <p:sp>
        <p:nvSpPr>
          <p:cNvPr id="4" name="Slide Number Placeholder 3">
            <a:extLst>
              <a:ext uri="{FF2B5EF4-FFF2-40B4-BE49-F238E27FC236}">
                <a16:creationId xmlns:a16="http://schemas.microsoft.com/office/drawing/2014/main" id="{3577A1FD-4599-F7FE-005E-BB847D2519A9}"/>
              </a:ext>
            </a:extLst>
          </p:cNvPr>
          <p:cNvSpPr>
            <a:spLocks noGrp="1"/>
          </p:cNvSpPr>
          <p:nvPr>
            <p:ph type="sldNum" sz="quarter" idx="10"/>
          </p:nvPr>
        </p:nvSpPr>
        <p:spPr/>
        <p:txBody>
          <a:bodyPr/>
          <a:lstStyle/>
          <a:p>
            <a:fld id="{6B3B0B0F-E794-1244-9699-107C60B9C23A}" type="slidenum">
              <a:rPr lang="en-US" smtClean="0"/>
              <a:pPr/>
              <a:t>39</a:t>
            </a:fld>
            <a:endParaRPr lang="en-US"/>
          </a:p>
        </p:txBody>
      </p:sp>
    </p:spTree>
    <p:extLst>
      <p:ext uri="{BB962C8B-B14F-4D97-AF65-F5344CB8AC3E}">
        <p14:creationId xmlns:p14="http://schemas.microsoft.com/office/powerpoint/2010/main" val="1777536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with colorful lines and text&#10;&#10;Description automatically generated with medium confidence">
            <a:extLst>
              <a:ext uri="{FF2B5EF4-FFF2-40B4-BE49-F238E27FC236}">
                <a16:creationId xmlns:a16="http://schemas.microsoft.com/office/drawing/2014/main" id="{F5358849-57A7-1600-A0D3-87C585DDABDC}"/>
              </a:ext>
            </a:extLst>
          </p:cNvPr>
          <p:cNvPicPr>
            <a:picLocks noChangeAspect="1"/>
          </p:cNvPicPr>
          <p:nvPr/>
        </p:nvPicPr>
        <p:blipFill>
          <a:blip r:embed="rId2"/>
          <a:stretch>
            <a:fillRect/>
          </a:stretch>
        </p:blipFill>
        <p:spPr>
          <a:xfrm>
            <a:off x="363678" y="140631"/>
            <a:ext cx="5439507" cy="3860680"/>
          </a:xfrm>
          <a:prstGeom prst="rect">
            <a:avLst/>
          </a:prstGeom>
        </p:spPr>
      </p:pic>
      <p:sp>
        <p:nvSpPr>
          <p:cNvPr id="2" name="Title 1">
            <a:extLst>
              <a:ext uri="{FF2B5EF4-FFF2-40B4-BE49-F238E27FC236}">
                <a16:creationId xmlns:a16="http://schemas.microsoft.com/office/drawing/2014/main" id="{BA7E8C95-D1AC-B919-7726-7CBA260902C9}"/>
              </a:ext>
            </a:extLst>
          </p:cNvPr>
          <p:cNvSpPr>
            <a:spLocks noGrp="1"/>
          </p:cNvSpPr>
          <p:nvPr>
            <p:ph type="title"/>
          </p:nvPr>
        </p:nvSpPr>
        <p:spPr>
          <a:xfrm>
            <a:off x="6488416" y="330264"/>
            <a:ext cx="5191260" cy="369332"/>
          </a:xfrm>
        </p:spPr>
        <p:txBody>
          <a:bodyPr/>
          <a:lstStyle/>
          <a:p>
            <a:r>
              <a:rPr lang="en-US"/>
              <a:t>Decomposing cloud feedbacks</a:t>
            </a:r>
          </a:p>
        </p:txBody>
      </p:sp>
      <p:sp>
        <p:nvSpPr>
          <p:cNvPr id="3" name="Content Placeholder 2">
            <a:extLst>
              <a:ext uri="{FF2B5EF4-FFF2-40B4-BE49-F238E27FC236}">
                <a16:creationId xmlns:a16="http://schemas.microsoft.com/office/drawing/2014/main" id="{07449A68-1466-C298-CEEE-DBBF580B1199}"/>
              </a:ext>
            </a:extLst>
          </p:cNvPr>
          <p:cNvSpPr>
            <a:spLocks noGrp="1"/>
          </p:cNvSpPr>
          <p:nvPr>
            <p:ph sz="quarter" idx="14"/>
          </p:nvPr>
        </p:nvSpPr>
        <p:spPr>
          <a:xfrm>
            <a:off x="5978037" y="3171476"/>
            <a:ext cx="5584907" cy="735016"/>
          </a:xfrm>
        </p:spPr>
        <p:txBody>
          <a:bodyPr/>
          <a:lstStyle/>
          <a:p>
            <a:pPr marL="0" indent="0">
              <a:buNone/>
            </a:pPr>
            <a:r>
              <a:rPr lang="en-US">
                <a:solidFill>
                  <a:srgbClr val="FF0000"/>
                </a:solidFill>
              </a:rPr>
              <a:t>High cloud tops rise and cool, now detectable in MODIS and </a:t>
            </a:r>
            <a:r>
              <a:rPr lang="en-US" err="1">
                <a:solidFill>
                  <a:srgbClr val="FF0000"/>
                </a:solidFill>
              </a:rPr>
              <a:t>CloudSat</a:t>
            </a:r>
            <a:r>
              <a:rPr lang="en-US">
                <a:solidFill>
                  <a:srgbClr val="FF0000"/>
                </a:solidFill>
              </a:rPr>
              <a:t> (Richardson et al) – see later</a:t>
            </a:r>
          </a:p>
        </p:txBody>
      </p:sp>
      <p:sp>
        <p:nvSpPr>
          <p:cNvPr id="4" name="Slide Number Placeholder 3">
            <a:extLst>
              <a:ext uri="{FF2B5EF4-FFF2-40B4-BE49-F238E27FC236}">
                <a16:creationId xmlns:a16="http://schemas.microsoft.com/office/drawing/2014/main" id="{87524F66-97DD-DFB6-79CD-2C5FB594E855}"/>
              </a:ext>
            </a:extLst>
          </p:cNvPr>
          <p:cNvSpPr>
            <a:spLocks noGrp="1"/>
          </p:cNvSpPr>
          <p:nvPr>
            <p:ph type="sldNum" sz="quarter" idx="10"/>
          </p:nvPr>
        </p:nvSpPr>
        <p:spPr/>
        <p:txBody>
          <a:bodyPr/>
          <a:lstStyle/>
          <a:p>
            <a:fld id="{6B3B0B0F-E794-1244-9699-107C60B9C23A}" type="slidenum">
              <a:rPr lang="en-US" smtClean="0"/>
              <a:pPr/>
              <a:t>4</a:t>
            </a:fld>
            <a:endParaRPr lang="en-US"/>
          </a:p>
        </p:txBody>
      </p:sp>
      <p:sp>
        <p:nvSpPr>
          <p:cNvPr id="10" name="TextBox 9">
            <a:extLst>
              <a:ext uri="{FF2B5EF4-FFF2-40B4-BE49-F238E27FC236}">
                <a16:creationId xmlns:a16="http://schemas.microsoft.com/office/drawing/2014/main" id="{84F343B9-1860-9428-7947-84FB6678E84F}"/>
              </a:ext>
            </a:extLst>
          </p:cNvPr>
          <p:cNvSpPr txBox="1"/>
          <p:nvPr/>
        </p:nvSpPr>
        <p:spPr>
          <a:xfrm>
            <a:off x="363679" y="1672041"/>
            <a:ext cx="1796321" cy="584775"/>
          </a:xfrm>
          <a:prstGeom prst="rect">
            <a:avLst/>
          </a:prstGeom>
          <a:noFill/>
        </p:spPr>
        <p:txBody>
          <a:bodyPr wrap="square" rtlCol="0">
            <a:spAutoFit/>
          </a:bodyPr>
          <a:lstStyle/>
          <a:p>
            <a:r>
              <a:rPr lang="en-US" sz="1600" err="1">
                <a:solidFill>
                  <a:schemeClr val="bg1">
                    <a:lumMod val="50000"/>
                  </a:schemeClr>
                </a:solidFill>
              </a:rPr>
              <a:t>Zelinka</a:t>
            </a:r>
            <a:r>
              <a:rPr lang="en-US" sz="1600">
                <a:solidFill>
                  <a:schemeClr val="bg1">
                    <a:lumMod val="50000"/>
                  </a:schemeClr>
                </a:solidFill>
              </a:rPr>
              <a:t> et al. (Nature 2017)</a:t>
            </a:r>
          </a:p>
        </p:txBody>
      </p:sp>
      <p:pic>
        <p:nvPicPr>
          <p:cNvPr id="12" name="Picture 11" descr="A graph of different types of data&#10;&#10;Description automatically generated with medium confidence">
            <a:extLst>
              <a:ext uri="{FF2B5EF4-FFF2-40B4-BE49-F238E27FC236}">
                <a16:creationId xmlns:a16="http://schemas.microsoft.com/office/drawing/2014/main" id="{DF05EE62-4F4D-1014-FD13-1CEC1DFC25F0}"/>
              </a:ext>
            </a:extLst>
          </p:cNvPr>
          <p:cNvPicPr>
            <a:picLocks noChangeAspect="1"/>
          </p:cNvPicPr>
          <p:nvPr/>
        </p:nvPicPr>
        <p:blipFill rotWithShape="1">
          <a:blip r:embed="rId3"/>
          <a:srcRect b="65905"/>
          <a:stretch/>
        </p:blipFill>
        <p:spPr>
          <a:xfrm>
            <a:off x="6621294" y="4163070"/>
            <a:ext cx="5522080" cy="2535099"/>
          </a:xfrm>
          <a:prstGeom prst="rect">
            <a:avLst/>
          </a:prstGeom>
        </p:spPr>
      </p:pic>
      <p:sp>
        <p:nvSpPr>
          <p:cNvPr id="13" name="TextBox 12">
            <a:extLst>
              <a:ext uri="{FF2B5EF4-FFF2-40B4-BE49-F238E27FC236}">
                <a16:creationId xmlns:a16="http://schemas.microsoft.com/office/drawing/2014/main" id="{F0D565D7-74DC-5CD4-6E83-35C5E6A6CF02}"/>
              </a:ext>
            </a:extLst>
          </p:cNvPr>
          <p:cNvSpPr txBox="1"/>
          <p:nvPr/>
        </p:nvSpPr>
        <p:spPr>
          <a:xfrm>
            <a:off x="4520516" y="4384930"/>
            <a:ext cx="2201680" cy="2031325"/>
          </a:xfrm>
          <a:prstGeom prst="rect">
            <a:avLst/>
          </a:prstGeom>
          <a:noFill/>
        </p:spPr>
        <p:txBody>
          <a:bodyPr wrap="square" rtlCol="0">
            <a:spAutoFit/>
          </a:bodyPr>
          <a:lstStyle/>
          <a:p>
            <a:pPr algn="r"/>
            <a:r>
              <a:rPr lang="en-US">
                <a:solidFill>
                  <a:srgbClr val="7030A0"/>
                </a:solidFill>
              </a:rPr>
              <a:t>CALIPSO cloud phase observations improved models, reducing negative feedback &amp; uncertainty (</a:t>
            </a:r>
            <a:r>
              <a:rPr lang="en-US" err="1">
                <a:solidFill>
                  <a:srgbClr val="7030A0"/>
                </a:solidFill>
              </a:rPr>
              <a:t>Zelinka</a:t>
            </a:r>
            <a:r>
              <a:rPr lang="en-US">
                <a:solidFill>
                  <a:srgbClr val="7030A0"/>
                </a:solidFill>
              </a:rPr>
              <a:t> et al. 2020)</a:t>
            </a:r>
          </a:p>
        </p:txBody>
      </p:sp>
      <p:pic>
        <p:nvPicPr>
          <p:cNvPr id="15" name="Picture 14" descr="A graph of a function&#10;&#10;Description automatically generated with medium confidence">
            <a:extLst>
              <a:ext uri="{FF2B5EF4-FFF2-40B4-BE49-F238E27FC236}">
                <a16:creationId xmlns:a16="http://schemas.microsoft.com/office/drawing/2014/main" id="{417DC4A6-9AFF-BE2C-700C-02868C3B9315}"/>
              </a:ext>
            </a:extLst>
          </p:cNvPr>
          <p:cNvPicPr>
            <a:picLocks noChangeAspect="1"/>
          </p:cNvPicPr>
          <p:nvPr/>
        </p:nvPicPr>
        <p:blipFill rotWithShape="1">
          <a:blip r:embed="rId4"/>
          <a:srcRect t="5674"/>
          <a:stretch/>
        </p:blipFill>
        <p:spPr>
          <a:xfrm>
            <a:off x="1691910" y="4232755"/>
            <a:ext cx="2783155" cy="2625245"/>
          </a:xfrm>
          <a:prstGeom prst="rect">
            <a:avLst/>
          </a:prstGeom>
        </p:spPr>
      </p:pic>
      <p:sp>
        <p:nvSpPr>
          <p:cNvPr id="16" name="TextBox 15">
            <a:extLst>
              <a:ext uri="{FF2B5EF4-FFF2-40B4-BE49-F238E27FC236}">
                <a16:creationId xmlns:a16="http://schemas.microsoft.com/office/drawing/2014/main" id="{8CDFA4A6-DFD6-DCA3-9C7C-797A177CB3A6}"/>
              </a:ext>
            </a:extLst>
          </p:cNvPr>
          <p:cNvSpPr txBox="1"/>
          <p:nvPr/>
        </p:nvSpPr>
        <p:spPr>
          <a:xfrm>
            <a:off x="116760" y="4385928"/>
            <a:ext cx="1647216" cy="2031325"/>
          </a:xfrm>
          <a:prstGeom prst="rect">
            <a:avLst/>
          </a:prstGeom>
          <a:noFill/>
        </p:spPr>
        <p:txBody>
          <a:bodyPr wrap="square" rtlCol="0">
            <a:spAutoFit/>
          </a:bodyPr>
          <a:lstStyle/>
          <a:p>
            <a:pPr algn="r"/>
            <a:r>
              <a:rPr lang="en-US">
                <a:solidFill>
                  <a:schemeClr val="accent6"/>
                </a:solidFill>
              </a:rPr>
              <a:t>e.g. CALIPSO anvil cloud area weakly dependent on temperature (McKim et al. 2024)</a:t>
            </a:r>
          </a:p>
        </p:txBody>
      </p:sp>
      <p:sp>
        <p:nvSpPr>
          <p:cNvPr id="17" name="Content Placeholder 2">
            <a:extLst>
              <a:ext uri="{FF2B5EF4-FFF2-40B4-BE49-F238E27FC236}">
                <a16:creationId xmlns:a16="http://schemas.microsoft.com/office/drawing/2014/main" id="{704D311E-2B24-49C2-E525-9E493629D88C}"/>
              </a:ext>
            </a:extLst>
          </p:cNvPr>
          <p:cNvSpPr txBox="1">
            <a:spLocks/>
          </p:cNvSpPr>
          <p:nvPr/>
        </p:nvSpPr>
        <p:spPr>
          <a:xfrm>
            <a:off x="5978037" y="1046637"/>
            <a:ext cx="6016739" cy="1826488"/>
          </a:xfrm>
          <a:prstGeom prst="rect">
            <a:avLst/>
          </a:prstGeom>
        </p:spPr>
        <p:txBody>
          <a:bodyPr lIns="0" tIns="0" rIns="0" bIns="0"/>
          <a:lstStyle>
            <a:lvl1pPr marL="179388" indent="-179388" algn="l" defTabSz="457200" rtl="0" eaLnBrk="1" latinLnBrk="0" hangingPunct="1">
              <a:lnSpc>
                <a:spcPts val="2200"/>
              </a:lnSpc>
              <a:spcBef>
                <a:spcPts val="1100"/>
              </a:spcBef>
              <a:buClr>
                <a:srgbClr val="064E83"/>
              </a:buClr>
              <a:buFont typeface="Arial"/>
              <a:buChar char="•"/>
              <a:defRPr sz="1800" kern="1200">
                <a:solidFill>
                  <a:schemeClr val="tx1"/>
                </a:solidFill>
                <a:latin typeface="+mn-lt"/>
                <a:ea typeface="+mn-ea"/>
                <a:cs typeface="+mn-cs"/>
              </a:defRPr>
            </a:lvl1pPr>
            <a:lvl2pPr marL="630000" indent="-270000" algn="l" defTabSz="457200" rtl="0" eaLnBrk="1" latinLnBrk="0" hangingPunct="1">
              <a:lnSpc>
                <a:spcPts val="2000"/>
              </a:lnSpc>
              <a:spcBef>
                <a:spcPts val="1000"/>
              </a:spcBef>
              <a:buClr>
                <a:srgbClr val="064E83"/>
              </a:buClr>
              <a:buFont typeface="Arial"/>
              <a:buChar char="–"/>
              <a:defRPr sz="1600" kern="1200">
                <a:solidFill>
                  <a:schemeClr val="tx1"/>
                </a:solidFill>
                <a:latin typeface="+mn-lt"/>
                <a:ea typeface="+mn-ea"/>
                <a:cs typeface="+mn-cs"/>
              </a:defRPr>
            </a:lvl2pPr>
            <a:lvl3pPr marL="990000" indent="-270000" algn="l" defTabSz="457200" rtl="0" eaLnBrk="1" latinLnBrk="0" hangingPunct="1">
              <a:lnSpc>
                <a:spcPts val="1800"/>
              </a:lnSpc>
              <a:spcBef>
                <a:spcPts val="900"/>
              </a:spcBef>
              <a:buClr>
                <a:srgbClr val="064E83"/>
              </a:buClr>
              <a:buFont typeface="Arial"/>
              <a:buChar char="•"/>
              <a:defRPr sz="1400" kern="1200">
                <a:solidFill>
                  <a:schemeClr val="tx1"/>
                </a:solidFill>
                <a:latin typeface="+mn-lt"/>
                <a:ea typeface="+mn-ea"/>
                <a:cs typeface="+mn-cs"/>
              </a:defRPr>
            </a:lvl3pPr>
            <a:lvl4pPr marL="1350000" indent="-270000" algn="l" defTabSz="457200" rtl="0" eaLnBrk="1" latinLnBrk="0" hangingPunct="1">
              <a:lnSpc>
                <a:spcPts val="1600"/>
              </a:lnSpc>
              <a:spcBef>
                <a:spcPts val="800"/>
              </a:spcBef>
              <a:buClr>
                <a:srgbClr val="064E83"/>
              </a:buClr>
              <a:buFont typeface="Arial"/>
              <a:buChar char="–"/>
              <a:defRPr sz="1200" kern="1200">
                <a:solidFill>
                  <a:schemeClr val="tx1"/>
                </a:solidFill>
                <a:latin typeface="+mn-lt"/>
                <a:ea typeface="+mn-ea"/>
                <a:cs typeface="+mn-cs"/>
              </a:defRPr>
            </a:lvl4pPr>
            <a:lvl5pPr marL="1710000" indent="-270000" algn="l" defTabSz="457200" rtl="0" eaLnBrk="1" latinLnBrk="0" hangingPunct="1">
              <a:lnSpc>
                <a:spcPts val="1400"/>
              </a:lnSpc>
              <a:spcBef>
                <a:spcPts val="700"/>
              </a:spcBef>
              <a:buClr>
                <a:srgbClr val="064E83"/>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solidFill>
                  <a:schemeClr val="accent1"/>
                </a:solidFill>
              </a:rPr>
              <a:t>Whether </a:t>
            </a:r>
            <a:r>
              <a:rPr lang="en-US" i="1">
                <a:solidFill>
                  <a:schemeClr val="accent1"/>
                </a:solidFill>
              </a:rPr>
              <a:t>marine</a:t>
            </a:r>
            <a:r>
              <a:rPr lang="en-US">
                <a:solidFill>
                  <a:schemeClr val="accent1"/>
                </a:solidFill>
              </a:rPr>
              <a:t> low clouds are stratocumulus or cumulus, and their cover, depends on things like inversion strength, the changing patterns of which are uncertain. Sensitive also to higher SST and downwelling longwave from GHGs above. Aerosol impacts hugely uncertain.</a:t>
            </a:r>
          </a:p>
          <a:p>
            <a:pPr marL="0" indent="0">
              <a:buNone/>
            </a:pPr>
            <a:r>
              <a:rPr lang="en-US">
                <a:solidFill>
                  <a:schemeClr val="accent1"/>
                </a:solidFill>
              </a:rPr>
              <a:t>Land cloud cover expected to decrease</a:t>
            </a:r>
          </a:p>
        </p:txBody>
      </p:sp>
      <p:cxnSp>
        <p:nvCxnSpPr>
          <p:cNvPr id="19" name="Straight Arrow Connector 18">
            <a:extLst>
              <a:ext uri="{FF2B5EF4-FFF2-40B4-BE49-F238E27FC236}">
                <a16:creationId xmlns:a16="http://schemas.microsoft.com/office/drawing/2014/main" id="{A5D1ECE9-978F-A635-0E9B-CBCCD43E1984}"/>
              </a:ext>
            </a:extLst>
          </p:cNvPr>
          <p:cNvCxnSpPr/>
          <p:nvPr/>
        </p:nvCxnSpPr>
        <p:spPr>
          <a:xfrm flipV="1">
            <a:off x="4811949" y="1672041"/>
            <a:ext cx="920885" cy="176214"/>
          </a:xfrm>
          <a:prstGeom prst="straightConnector1">
            <a:avLst/>
          </a:prstGeom>
          <a:ln w="31750">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9ABBF08-D5C5-2F45-266D-2F061F88D962}"/>
              </a:ext>
            </a:extLst>
          </p:cNvPr>
          <p:cNvCxnSpPr>
            <a:cxnSpLocks/>
          </p:cNvCxnSpPr>
          <p:nvPr/>
        </p:nvCxnSpPr>
        <p:spPr>
          <a:xfrm>
            <a:off x="3899331" y="2473070"/>
            <a:ext cx="1976175" cy="698406"/>
          </a:xfrm>
          <a:prstGeom prst="straightConnector1">
            <a:avLst/>
          </a:prstGeom>
          <a:ln w="3175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7801A8F-1439-B51D-2708-69964BCD328D}"/>
              </a:ext>
            </a:extLst>
          </p:cNvPr>
          <p:cNvCxnSpPr>
            <a:cxnSpLocks/>
          </p:cNvCxnSpPr>
          <p:nvPr/>
        </p:nvCxnSpPr>
        <p:spPr>
          <a:xfrm>
            <a:off x="2675429" y="2822273"/>
            <a:ext cx="2447805" cy="1483838"/>
          </a:xfrm>
          <a:prstGeom prst="straightConnector1">
            <a:avLst/>
          </a:prstGeom>
          <a:ln>
            <a:solidFill>
              <a:srgbClr val="7030A0"/>
            </a:solidFill>
            <a:tailEnd type="triangle" w="lg" len="lg"/>
          </a:ln>
        </p:spPr>
        <p:style>
          <a:lnRef idx="2">
            <a:schemeClr val="accent4"/>
          </a:lnRef>
          <a:fillRef idx="0">
            <a:schemeClr val="accent4"/>
          </a:fillRef>
          <a:effectRef idx="1">
            <a:schemeClr val="accent4"/>
          </a:effectRef>
          <a:fontRef idx="minor">
            <a:schemeClr val="tx1"/>
          </a:fontRef>
        </p:style>
      </p:cxnSp>
      <p:cxnSp>
        <p:nvCxnSpPr>
          <p:cNvPr id="27" name="Straight Arrow Connector 26">
            <a:extLst>
              <a:ext uri="{FF2B5EF4-FFF2-40B4-BE49-F238E27FC236}">
                <a16:creationId xmlns:a16="http://schemas.microsoft.com/office/drawing/2014/main" id="{1E299922-3966-BFE9-1CF9-5CB3DBD44F62}"/>
              </a:ext>
            </a:extLst>
          </p:cNvPr>
          <p:cNvCxnSpPr>
            <a:cxnSpLocks/>
          </p:cNvCxnSpPr>
          <p:nvPr/>
        </p:nvCxnSpPr>
        <p:spPr>
          <a:xfrm flipH="1">
            <a:off x="1517058" y="3638145"/>
            <a:ext cx="571146" cy="746785"/>
          </a:xfrm>
          <a:prstGeom prst="straightConnector1">
            <a:avLst/>
          </a:prstGeom>
          <a:ln>
            <a:solidFill>
              <a:schemeClr val="accent6"/>
            </a:solidFill>
            <a:tailEnd type="triangle" w="lg" len="lg"/>
          </a:ln>
        </p:spPr>
        <p:style>
          <a:lnRef idx="2">
            <a:schemeClr val="accent4"/>
          </a:lnRef>
          <a:fillRef idx="0">
            <a:schemeClr val="accent4"/>
          </a:fillRef>
          <a:effectRef idx="1">
            <a:schemeClr val="accent4"/>
          </a:effectRef>
          <a:fontRef idx="minor">
            <a:schemeClr val="tx1"/>
          </a:fontRef>
        </p:style>
      </p:cxnSp>
      <p:cxnSp>
        <p:nvCxnSpPr>
          <p:cNvPr id="30" name="Straight Arrow Connector 29">
            <a:extLst>
              <a:ext uri="{FF2B5EF4-FFF2-40B4-BE49-F238E27FC236}">
                <a16:creationId xmlns:a16="http://schemas.microsoft.com/office/drawing/2014/main" id="{E6E1C560-FD0C-DD8C-964B-793DF5D34DF2}"/>
              </a:ext>
            </a:extLst>
          </p:cNvPr>
          <p:cNvCxnSpPr>
            <a:cxnSpLocks/>
          </p:cNvCxnSpPr>
          <p:nvPr/>
        </p:nvCxnSpPr>
        <p:spPr>
          <a:xfrm flipV="1">
            <a:off x="8095025" y="4527752"/>
            <a:ext cx="0" cy="407414"/>
          </a:xfrm>
          <a:prstGeom prst="straightConnector1">
            <a:avLst/>
          </a:prstGeom>
          <a:ln>
            <a:solidFill>
              <a:schemeClr val="accent6"/>
            </a:solidFill>
            <a:tailEnd type="triangle" w="lg" len="lg"/>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54929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1506" name="Content Placeholder 2"/>
          <p:cNvSpPr>
            <a:spLocks noGrp="1"/>
          </p:cNvSpPr>
          <p:nvPr>
            <p:ph idx="4294967295"/>
          </p:nvPr>
        </p:nvSpPr>
        <p:spPr bwMode="auto">
          <a:xfrm>
            <a:off x="457200" y="1039814"/>
            <a:ext cx="8229600" cy="6923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rgbClr val="FFFF00"/>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99FF"/>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2000"/>
          </a:p>
        </p:txBody>
      </p:sp>
      <p:pic>
        <p:nvPicPr>
          <p:cNvPr id="21507" name="Picture 1" descr="C:\Users\julien\Desktop\EC4_RGB.jpg"/>
          <p:cNvPicPr>
            <a:picLocks noChangeAspect="1" noChangeArrowheads="1"/>
          </p:cNvPicPr>
          <p:nvPr/>
        </p:nvPicPr>
        <p:blipFill>
          <a:blip r:embed="rId3"/>
          <a:srcRect b="23485"/>
          <a:stretch>
            <a:fillRect/>
          </a:stretch>
        </p:blipFill>
        <p:spPr bwMode="auto">
          <a:xfrm>
            <a:off x="6992162" y="851562"/>
            <a:ext cx="4016375" cy="2899825"/>
          </a:xfrm>
          <a:prstGeom prst="rect">
            <a:avLst/>
          </a:prstGeom>
          <a:noFill/>
          <a:ln w="9525">
            <a:noFill/>
            <a:miter lim="800000"/>
            <a:headEnd/>
            <a:tailEnd/>
          </a:ln>
        </p:spPr>
      </p:pic>
      <p:pic>
        <p:nvPicPr>
          <p:cNvPr id="21508" name="Picture 2"/>
          <p:cNvPicPr>
            <a:picLocks noChangeAspect="1" noChangeArrowheads="1"/>
          </p:cNvPicPr>
          <p:nvPr/>
        </p:nvPicPr>
        <p:blipFill>
          <a:blip r:embed="rId4"/>
          <a:srcRect l="1057" t="11478" r="1410" b="2113"/>
          <a:stretch>
            <a:fillRect/>
          </a:stretch>
        </p:blipFill>
        <p:spPr bwMode="auto">
          <a:xfrm>
            <a:off x="538162" y="1417638"/>
            <a:ext cx="5269534" cy="2333749"/>
          </a:xfrm>
          <a:prstGeom prst="rect">
            <a:avLst/>
          </a:prstGeom>
          <a:noFill/>
          <a:ln w="9525">
            <a:noFill/>
            <a:miter lim="800000"/>
            <a:headEnd/>
            <a:tailEnd/>
          </a:ln>
        </p:spPr>
      </p:pic>
      <p:sp>
        <p:nvSpPr>
          <p:cNvPr id="21510" name="Content Placeholder 2"/>
          <p:cNvSpPr>
            <a:spLocks/>
          </p:cNvSpPr>
          <p:nvPr/>
        </p:nvSpPr>
        <p:spPr bwMode="auto">
          <a:xfrm>
            <a:off x="6489067" y="3943600"/>
            <a:ext cx="5589587" cy="2639762"/>
          </a:xfrm>
          <a:prstGeom prst="rect">
            <a:avLst/>
          </a:prstGeom>
          <a:noFill/>
          <a:ln w="9525">
            <a:noFill/>
            <a:miter lim="800000"/>
            <a:headEnd/>
            <a:tailEnd/>
          </a:ln>
        </p:spPr>
        <p:txBody>
          <a:bodyPr/>
          <a:lstStyle/>
          <a:p>
            <a:pPr marL="179388" indent="-179388">
              <a:spcBef>
                <a:spcPct val="20000"/>
              </a:spcBef>
            </a:pPr>
            <a:r>
              <a:rPr lang="en-GB" sz="2400" dirty="0" err="1">
                <a:solidFill>
                  <a:schemeClr val="bg1"/>
                </a:solidFill>
                <a:latin typeface="Calibri" pitchFamily="34" charset="0"/>
              </a:rPr>
              <a:t>EarthCARE</a:t>
            </a:r>
            <a:r>
              <a:rPr lang="en-GB" sz="2400" dirty="0">
                <a:solidFill>
                  <a:schemeClr val="bg1"/>
                </a:solidFill>
                <a:latin typeface="Calibri" pitchFamily="34" charset="0"/>
              </a:rPr>
              <a:t> (launched May 2024)</a:t>
            </a:r>
          </a:p>
          <a:p>
            <a:pPr marL="627063" lvl="1" indent="-268288">
              <a:buFont typeface="Arial" charset="0"/>
              <a:buChar char="–"/>
            </a:pPr>
            <a:r>
              <a:rPr lang="en-GB" sz="2000" dirty="0">
                <a:solidFill>
                  <a:srgbClr val="FFC000"/>
                </a:solidFill>
                <a:latin typeface="Calibri" pitchFamily="34" charset="0"/>
              </a:rPr>
              <a:t>ESA and JAXA</a:t>
            </a:r>
          </a:p>
          <a:p>
            <a:pPr marL="627063" lvl="1" indent="-268288">
              <a:buFont typeface="Arial" charset="0"/>
              <a:buChar char="–"/>
            </a:pPr>
            <a:r>
              <a:rPr lang="en-GB" sz="2000" b="1" u="sng" dirty="0">
                <a:solidFill>
                  <a:srgbClr val="FFC000"/>
                </a:solidFill>
                <a:latin typeface="Calibri" pitchFamily="34" charset="0"/>
              </a:rPr>
              <a:t>Single platform</a:t>
            </a:r>
          </a:p>
          <a:p>
            <a:pPr marL="627063" lvl="1" indent="-268288">
              <a:buFont typeface="Arial" charset="0"/>
              <a:buChar char="–"/>
            </a:pPr>
            <a:r>
              <a:rPr lang="en-GB" sz="2000" dirty="0">
                <a:solidFill>
                  <a:srgbClr val="FFC000"/>
                </a:solidFill>
                <a:latin typeface="Calibri" pitchFamily="34" charset="0"/>
              </a:rPr>
              <a:t>393-km: </a:t>
            </a:r>
            <a:r>
              <a:rPr lang="en-GB" sz="2000" b="1" u="sng" dirty="0">
                <a:solidFill>
                  <a:srgbClr val="FFC000"/>
                </a:solidFill>
                <a:latin typeface="Calibri" pitchFamily="34" charset="0"/>
              </a:rPr>
              <a:t>higher radar sensitivity</a:t>
            </a:r>
          </a:p>
          <a:p>
            <a:pPr marL="627063" lvl="1" indent="-268288">
              <a:buFont typeface="Arial" charset="0"/>
              <a:buChar char="–"/>
            </a:pPr>
            <a:r>
              <a:rPr lang="en-GB" sz="2000" dirty="0">
                <a:solidFill>
                  <a:srgbClr val="FFC000"/>
                </a:solidFill>
                <a:latin typeface="Calibri" pitchFamily="34" charset="0"/>
              </a:rPr>
              <a:t>94-GHz </a:t>
            </a:r>
            <a:r>
              <a:rPr lang="en-GB" sz="2000" b="1" u="sng" dirty="0">
                <a:solidFill>
                  <a:srgbClr val="FFC000"/>
                </a:solidFill>
                <a:latin typeface="Calibri" pitchFamily="34" charset="0"/>
              </a:rPr>
              <a:t>Doppler</a:t>
            </a:r>
            <a:r>
              <a:rPr lang="en-GB" sz="2000" dirty="0">
                <a:solidFill>
                  <a:srgbClr val="FFC000"/>
                </a:solidFill>
                <a:latin typeface="Calibri" pitchFamily="34" charset="0"/>
              </a:rPr>
              <a:t> cloud profiling radar (CPR)</a:t>
            </a:r>
          </a:p>
          <a:p>
            <a:pPr marL="627063" lvl="1" indent="-268288">
              <a:buFont typeface="Arial" charset="0"/>
              <a:buChar char="–"/>
            </a:pPr>
            <a:r>
              <a:rPr lang="en-GB" sz="2000" dirty="0">
                <a:solidFill>
                  <a:srgbClr val="FFC000"/>
                </a:solidFill>
                <a:latin typeface="Calibri" pitchFamily="34" charset="0"/>
              </a:rPr>
              <a:t>355-nm </a:t>
            </a:r>
            <a:r>
              <a:rPr lang="en-GB" sz="2000" b="1" u="sng" dirty="0">
                <a:solidFill>
                  <a:srgbClr val="FFC000"/>
                </a:solidFill>
                <a:latin typeface="Calibri" pitchFamily="34" charset="0"/>
              </a:rPr>
              <a:t>high spectral resolution lidar</a:t>
            </a:r>
            <a:r>
              <a:rPr lang="en-GB" sz="2000" b="1" dirty="0">
                <a:solidFill>
                  <a:srgbClr val="FFC000"/>
                </a:solidFill>
                <a:latin typeface="Calibri" pitchFamily="34" charset="0"/>
              </a:rPr>
              <a:t> </a:t>
            </a:r>
            <a:r>
              <a:rPr lang="en-GB" sz="2000" dirty="0">
                <a:solidFill>
                  <a:srgbClr val="FFC000"/>
                </a:solidFill>
                <a:latin typeface="Calibri" pitchFamily="34" charset="0"/>
              </a:rPr>
              <a:t>(ATLID)</a:t>
            </a:r>
          </a:p>
          <a:p>
            <a:pPr marL="627063" lvl="1" indent="-268288">
              <a:buFont typeface="Arial" charset="0"/>
              <a:buChar char="–"/>
            </a:pPr>
            <a:r>
              <a:rPr lang="en-GB" sz="2000" dirty="0">
                <a:solidFill>
                  <a:srgbClr val="FFC000"/>
                </a:solidFill>
                <a:latin typeface="Calibri" pitchFamily="34" charset="0"/>
              </a:rPr>
              <a:t>Multi-spectral imager (MSI)</a:t>
            </a:r>
          </a:p>
          <a:p>
            <a:pPr marL="627063" lvl="1" indent="-268288">
              <a:buFont typeface="Arial" charset="0"/>
              <a:buChar char="–"/>
            </a:pPr>
            <a:r>
              <a:rPr lang="en-GB" sz="2000" b="1" u="sng" dirty="0">
                <a:solidFill>
                  <a:srgbClr val="FFC000"/>
                </a:solidFill>
                <a:latin typeface="Calibri" pitchFamily="34" charset="0"/>
              </a:rPr>
              <a:t>3-view</a:t>
            </a:r>
            <a:r>
              <a:rPr lang="en-GB" sz="2000" dirty="0">
                <a:solidFill>
                  <a:srgbClr val="FFC000"/>
                </a:solidFill>
                <a:latin typeface="Calibri" pitchFamily="34" charset="0"/>
              </a:rPr>
              <a:t> broad-band radiometer (BBR)</a:t>
            </a:r>
          </a:p>
        </p:txBody>
      </p:sp>
      <p:sp>
        <p:nvSpPr>
          <p:cNvPr id="3" name="Content Placeholder 2">
            <a:extLst>
              <a:ext uri="{FF2B5EF4-FFF2-40B4-BE49-F238E27FC236}">
                <a16:creationId xmlns:a16="http://schemas.microsoft.com/office/drawing/2014/main" id="{65818090-E7DC-7A07-CDE2-F5B6B4CA0819}"/>
              </a:ext>
            </a:extLst>
          </p:cNvPr>
          <p:cNvSpPr txBox="1">
            <a:spLocks/>
          </p:cNvSpPr>
          <p:nvPr/>
        </p:nvSpPr>
        <p:spPr bwMode="auto">
          <a:xfrm>
            <a:off x="457200" y="3943600"/>
            <a:ext cx="5407025" cy="2639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rgbClr val="FFFF00"/>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99FF"/>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9388" marR="0" lvl="0" indent="-179388" algn="l" defTabSz="457200" rtl="0" eaLnBrk="1" fontAlgn="base" latinLnBrk="0" hangingPunct="1">
              <a:lnSpc>
                <a:spcPct val="100000"/>
              </a:lnSpc>
              <a:spcBef>
                <a:spcPct val="20000"/>
              </a:spcBef>
              <a:spcAft>
                <a:spcPct val="0"/>
              </a:spcAft>
              <a:buClrTx/>
              <a:buSzTx/>
              <a:buFont typeface="Arial" charset="0"/>
              <a:buNone/>
              <a:tabLst/>
              <a:defRPr/>
            </a:pPr>
            <a:r>
              <a:rPr kumimoji="0" lang="en-GB" sz="2400" b="0" i="0" u="none" strike="noStrike" kern="1200" cap="none" spc="0" normalizeH="0" baseline="0" noProof="0">
                <a:ln>
                  <a:noFill/>
                </a:ln>
                <a:solidFill>
                  <a:sysClr val="window" lastClr="FFFFFF"/>
                </a:solidFill>
                <a:effectLst/>
                <a:uLnTx/>
                <a:uFillTx/>
                <a:latin typeface="Calibri"/>
                <a:ea typeface="+mn-ea"/>
                <a:cs typeface="+mn-cs"/>
              </a:rPr>
              <a:t>The A-Train (fully launched 2006)</a:t>
            </a:r>
          </a:p>
          <a:p>
            <a:pPr marL="627063" marR="0" lvl="1" indent="-268288" algn="l" defTabSz="457200" rtl="0" eaLnBrk="1" fontAlgn="base" latinLnBrk="0" hangingPunct="1">
              <a:lnSpc>
                <a:spcPct val="100000"/>
              </a:lnSpc>
              <a:spcBef>
                <a:spcPct val="0"/>
              </a:spcBef>
              <a:spcAft>
                <a:spcPct val="0"/>
              </a:spcAft>
              <a:buClrTx/>
              <a:buSzTx/>
              <a:buFont typeface="Arial" charset="0"/>
              <a:buChar char="–"/>
              <a:tabLst/>
              <a:defRPr/>
            </a:pPr>
            <a:r>
              <a:rPr kumimoji="0" lang="en-GB" sz="2000" b="0" i="0" u="none" strike="noStrike" kern="1200" cap="none" spc="0" normalizeH="0" baseline="0" noProof="0">
                <a:ln>
                  <a:noFill/>
                </a:ln>
                <a:solidFill>
                  <a:srgbClr val="FFC000"/>
                </a:solidFill>
                <a:effectLst/>
                <a:uLnTx/>
                <a:uFillTx/>
                <a:latin typeface="Calibri"/>
                <a:ea typeface="+mn-ea"/>
                <a:cs typeface="+mn-cs"/>
              </a:rPr>
              <a:t>NASA</a:t>
            </a:r>
          </a:p>
          <a:p>
            <a:pPr marL="627063" marR="0" lvl="1" indent="-268288" algn="l" defTabSz="457200" rtl="0" eaLnBrk="1" fontAlgn="base" latinLnBrk="0" hangingPunct="1">
              <a:lnSpc>
                <a:spcPct val="100000"/>
              </a:lnSpc>
              <a:spcBef>
                <a:spcPct val="0"/>
              </a:spcBef>
              <a:spcAft>
                <a:spcPct val="0"/>
              </a:spcAft>
              <a:buClrTx/>
              <a:buSzTx/>
              <a:buFont typeface="Arial" charset="0"/>
              <a:buChar char="–"/>
              <a:tabLst/>
              <a:defRPr/>
            </a:pPr>
            <a:r>
              <a:rPr kumimoji="0" lang="en-GB" sz="2000" b="0" i="0" u="none" strike="noStrike" kern="1200" cap="none" spc="0" normalizeH="0" baseline="0" noProof="0">
                <a:ln>
                  <a:noFill/>
                </a:ln>
                <a:solidFill>
                  <a:srgbClr val="FFC000"/>
                </a:solidFill>
                <a:effectLst/>
                <a:uLnTx/>
                <a:uFillTx/>
                <a:latin typeface="Calibri"/>
                <a:ea typeface="+mn-ea"/>
                <a:cs typeface="+mn-cs"/>
              </a:rPr>
              <a:t>Multiple platforms</a:t>
            </a:r>
          </a:p>
          <a:p>
            <a:pPr marL="627063" marR="0" lvl="1" indent="-268288" algn="l" defTabSz="457200" rtl="0" eaLnBrk="1" fontAlgn="base" latinLnBrk="0" hangingPunct="1">
              <a:lnSpc>
                <a:spcPct val="100000"/>
              </a:lnSpc>
              <a:spcBef>
                <a:spcPct val="0"/>
              </a:spcBef>
              <a:spcAft>
                <a:spcPct val="0"/>
              </a:spcAft>
              <a:buClrTx/>
              <a:buSzTx/>
              <a:buFont typeface="Arial" charset="0"/>
              <a:buChar char="–"/>
              <a:tabLst/>
              <a:defRPr/>
            </a:pPr>
            <a:r>
              <a:rPr kumimoji="0" lang="en-GB" sz="2000" b="0" i="0" u="none" strike="noStrike" kern="1200" cap="none" spc="0" normalizeH="0" baseline="0" noProof="0">
                <a:ln>
                  <a:noFill/>
                </a:ln>
                <a:solidFill>
                  <a:srgbClr val="FFC000"/>
                </a:solidFill>
                <a:effectLst/>
                <a:uLnTx/>
                <a:uFillTx/>
                <a:latin typeface="Calibri"/>
                <a:ea typeface="+mn-ea"/>
                <a:cs typeface="+mn-cs"/>
              </a:rPr>
              <a:t>700-km orbit</a:t>
            </a:r>
          </a:p>
          <a:p>
            <a:pPr marL="627063" marR="0" lvl="1" indent="-268288" algn="l" defTabSz="457200" rtl="0" eaLnBrk="1" fontAlgn="base" latinLnBrk="0" hangingPunct="1">
              <a:lnSpc>
                <a:spcPct val="100000"/>
              </a:lnSpc>
              <a:spcBef>
                <a:spcPct val="0"/>
              </a:spcBef>
              <a:spcAft>
                <a:spcPct val="0"/>
              </a:spcAft>
              <a:buClrTx/>
              <a:buSzTx/>
              <a:buFont typeface="Arial" charset="0"/>
              <a:buChar char="–"/>
              <a:tabLst/>
              <a:defRPr/>
            </a:pPr>
            <a:r>
              <a:rPr kumimoji="0" lang="en-GB" sz="2000" b="0" i="0" u="none" strike="noStrike" kern="1200" cap="none" spc="0" normalizeH="0" baseline="0" noProof="0" err="1">
                <a:ln>
                  <a:noFill/>
                </a:ln>
                <a:solidFill>
                  <a:srgbClr val="FFC000"/>
                </a:solidFill>
                <a:effectLst/>
                <a:uLnTx/>
                <a:uFillTx/>
                <a:latin typeface="Calibri"/>
                <a:ea typeface="+mn-ea"/>
                <a:cs typeface="+mn-cs"/>
              </a:rPr>
              <a:t>CloudSat</a:t>
            </a:r>
            <a:r>
              <a:rPr kumimoji="0" lang="en-GB" sz="2000" b="0" i="0" u="none" strike="noStrike" kern="1200" cap="none" spc="0" normalizeH="0" baseline="0" noProof="0">
                <a:ln>
                  <a:noFill/>
                </a:ln>
                <a:solidFill>
                  <a:srgbClr val="FFC000"/>
                </a:solidFill>
                <a:effectLst/>
                <a:uLnTx/>
                <a:uFillTx/>
                <a:latin typeface="Calibri"/>
                <a:ea typeface="+mn-ea"/>
                <a:cs typeface="+mn-cs"/>
              </a:rPr>
              <a:t> 94-GHz radar </a:t>
            </a:r>
          </a:p>
          <a:p>
            <a:pPr marL="627063" marR="0" lvl="1" indent="-268288" algn="l" defTabSz="457200" rtl="0" eaLnBrk="1" fontAlgn="base" latinLnBrk="0" hangingPunct="1">
              <a:lnSpc>
                <a:spcPct val="100000"/>
              </a:lnSpc>
              <a:spcBef>
                <a:spcPct val="0"/>
              </a:spcBef>
              <a:spcAft>
                <a:spcPct val="0"/>
              </a:spcAft>
              <a:buClrTx/>
              <a:buSzTx/>
              <a:buFont typeface="Arial" charset="0"/>
              <a:buChar char="–"/>
              <a:tabLst/>
              <a:defRPr/>
            </a:pPr>
            <a:r>
              <a:rPr kumimoji="0" lang="en-GB" sz="2000" b="0" i="0" u="none" strike="noStrike" kern="1200" cap="none" spc="0" normalizeH="0" baseline="0" noProof="0">
                <a:ln>
                  <a:noFill/>
                </a:ln>
                <a:solidFill>
                  <a:srgbClr val="FFC000"/>
                </a:solidFill>
                <a:effectLst/>
                <a:uLnTx/>
                <a:uFillTx/>
                <a:latin typeface="Calibri"/>
                <a:ea typeface="+mn-ea"/>
                <a:cs typeface="+mn-cs"/>
              </a:rPr>
              <a:t>CALIPSO 532/1064-nm lidar</a:t>
            </a:r>
          </a:p>
          <a:p>
            <a:pPr marL="627063" lvl="1" indent="-268288" eaLnBrk="1" hangingPunct="1">
              <a:spcBef>
                <a:spcPct val="0"/>
              </a:spcBef>
            </a:pPr>
            <a:r>
              <a:rPr lang="en-GB" sz="2000">
                <a:solidFill>
                  <a:srgbClr val="FFC000"/>
                </a:solidFill>
                <a:latin typeface="Calibri"/>
              </a:rPr>
              <a:t>MODIS multi-wavelength radiometer</a:t>
            </a:r>
          </a:p>
          <a:p>
            <a:pPr marL="627063" marR="0" lvl="1" indent="-268288" algn="l" defTabSz="457200" rtl="0" eaLnBrk="1" fontAlgn="base" latinLnBrk="0" hangingPunct="1">
              <a:lnSpc>
                <a:spcPct val="100000"/>
              </a:lnSpc>
              <a:spcBef>
                <a:spcPct val="0"/>
              </a:spcBef>
              <a:spcAft>
                <a:spcPct val="0"/>
              </a:spcAft>
              <a:buClrTx/>
              <a:buSzTx/>
              <a:buFont typeface="Arial" charset="0"/>
              <a:buChar char="–"/>
              <a:tabLst/>
              <a:defRPr/>
            </a:pPr>
            <a:r>
              <a:rPr kumimoji="0" lang="en-GB" sz="2000" b="0" i="0" u="none" strike="noStrike" kern="1200" cap="none" spc="0" normalizeH="0" baseline="0" noProof="0">
                <a:ln>
                  <a:noFill/>
                </a:ln>
                <a:solidFill>
                  <a:srgbClr val="FFC000"/>
                </a:solidFill>
                <a:effectLst/>
                <a:uLnTx/>
                <a:uFillTx/>
                <a:latin typeface="Calibri"/>
                <a:ea typeface="+mn-ea"/>
                <a:cs typeface="+mn-cs"/>
              </a:rPr>
              <a:t>CERES broad-band radiometer</a:t>
            </a:r>
          </a:p>
        </p:txBody>
      </p:sp>
      <p:sp>
        <p:nvSpPr>
          <p:cNvPr id="21505" name="Title 1"/>
          <p:cNvSpPr>
            <a:spLocks noGrp="1"/>
          </p:cNvSpPr>
          <p:nvPr>
            <p:ph type="title" idx="4294967295"/>
          </p:nvPr>
        </p:nvSpPr>
        <p:spPr bwMode="auto">
          <a:xfrm>
            <a:off x="457199" y="274638"/>
            <a:ext cx="112744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bg1"/>
                </a:solidFill>
                <a:latin typeface="+mj-lt"/>
                <a:ea typeface="+mj-ea"/>
                <a:cs typeface="+mj-cs"/>
              </a:defRPr>
            </a:lvl1pPr>
            <a:lvl2pPr algn="ctr" defTabSz="457200" rtl="0" eaLnBrk="0" fontAlgn="base" hangingPunct="0">
              <a:spcBef>
                <a:spcPct val="0"/>
              </a:spcBef>
              <a:spcAft>
                <a:spcPct val="0"/>
              </a:spcAft>
              <a:defRPr sz="4400">
                <a:solidFill>
                  <a:schemeClr val="bg1"/>
                </a:solidFill>
                <a:latin typeface="Calibri" pitchFamily="34" charset="0"/>
              </a:defRPr>
            </a:lvl2pPr>
            <a:lvl3pPr algn="ctr" defTabSz="457200" rtl="0" eaLnBrk="0" fontAlgn="base" hangingPunct="0">
              <a:spcBef>
                <a:spcPct val="0"/>
              </a:spcBef>
              <a:spcAft>
                <a:spcPct val="0"/>
              </a:spcAft>
              <a:defRPr sz="4400">
                <a:solidFill>
                  <a:schemeClr val="bg1"/>
                </a:solidFill>
                <a:latin typeface="Calibri" pitchFamily="34" charset="0"/>
              </a:defRPr>
            </a:lvl3pPr>
            <a:lvl4pPr algn="ctr" defTabSz="457200" rtl="0" eaLnBrk="0" fontAlgn="base" hangingPunct="0">
              <a:spcBef>
                <a:spcPct val="0"/>
              </a:spcBef>
              <a:spcAft>
                <a:spcPct val="0"/>
              </a:spcAft>
              <a:defRPr sz="4400">
                <a:solidFill>
                  <a:schemeClr val="bg1"/>
                </a:solidFill>
                <a:latin typeface="Calibri" pitchFamily="34" charset="0"/>
              </a:defRPr>
            </a:lvl4pPr>
            <a:lvl5pPr algn="ctr" defTabSz="457200" rtl="0" eaLnBrk="0" fontAlgn="base" hangingPunct="0">
              <a:spcBef>
                <a:spcPct val="0"/>
              </a:spcBef>
              <a:spcAft>
                <a:spcPct val="0"/>
              </a:spcAft>
              <a:defRPr sz="4400">
                <a:solidFill>
                  <a:schemeClr val="bg1"/>
                </a:solidFill>
                <a:latin typeface="Calibri" pitchFamily="34" charset="0"/>
              </a:defRPr>
            </a:lvl5pPr>
            <a:lvl6pPr marL="457200" algn="ctr" defTabSz="457200" rtl="0" fontAlgn="base">
              <a:spcBef>
                <a:spcPct val="0"/>
              </a:spcBef>
              <a:spcAft>
                <a:spcPct val="0"/>
              </a:spcAft>
              <a:defRPr sz="4400">
                <a:solidFill>
                  <a:schemeClr val="bg1"/>
                </a:solidFill>
                <a:latin typeface="Calibri" pitchFamily="34" charset="0"/>
              </a:defRPr>
            </a:lvl6pPr>
            <a:lvl7pPr marL="914400" algn="ctr" defTabSz="457200" rtl="0" fontAlgn="base">
              <a:spcBef>
                <a:spcPct val="0"/>
              </a:spcBef>
              <a:spcAft>
                <a:spcPct val="0"/>
              </a:spcAft>
              <a:defRPr sz="4400">
                <a:solidFill>
                  <a:schemeClr val="bg1"/>
                </a:solidFill>
                <a:latin typeface="Calibri" pitchFamily="34" charset="0"/>
              </a:defRPr>
            </a:lvl7pPr>
            <a:lvl8pPr marL="1371600" algn="ctr" defTabSz="457200" rtl="0" fontAlgn="base">
              <a:spcBef>
                <a:spcPct val="0"/>
              </a:spcBef>
              <a:spcAft>
                <a:spcPct val="0"/>
              </a:spcAft>
              <a:defRPr sz="4400">
                <a:solidFill>
                  <a:schemeClr val="bg1"/>
                </a:solidFill>
                <a:latin typeface="Calibri" pitchFamily="34" charset="0"/>
              </a:defRPr>
            </a:lvl8pPr>
            <a:lvl9pPr marL="1828800" algn="ctr" defTabSz="457200" rtl="0" fontAlgn="base">
              <a:spcBef>
                <a:spcPct val="0"/>
              </a:spcBef>
              <a:spcAft>
                <a:spcPct val="0"/>
              </a:spcAft>
              <a:defRPr sz="4400">
                <a:solidFill>
                  <a:schemeClr val="bg1"/>
                </a:solidFill>
                <a:latin typeface="Calibri" pitchFamily="34" charset="0"/>
              </a:defRPr>
            </a:lvl9pPr>
          </a:lstStyle>
          <a:p>
            <a:pPr eaLnBrk="1" hangingPunct="1"/>
            <a:r>
              <a:rPr lang="en-GB"/>
              <a:t>The A-Train versus </a:t>
            </a:r>
            <a:r>
              <a:rPr lang="en-GB" err="1"/>
              <a:t>EarthCARE</a:t>
            </a:r>
            <a:r>
              <a:rPr lang="en-GB"/>
              <a:t> </a:t>
            </a:r>
            <a:endParaRPr lang="en-GB" sz="4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1AA07-4AFA-68B5-E097-6E76F628BB40}"/>
              </a:ext>
            </a:extLst>
          </p:cNvPr>
          <p:cNvSpPr>
            <a:spLocks noGrp="1"/>
          </p:cNvSpPr>
          <p:nvPr>
            <p:ph type="title"/>
          </p:nvPr>
        </p:nvSpPr>
        <p:spPr>
          <a:xfrm>
            <a:off x="723331" y="360000"/>
            <a:ext cx="10411597" cy="369332"/>
          </a:xfrm>
        </p:spPr>
        <p:txBody>
          <a:bodyPr/>
          <a:lstStyle/>
          <a:p>
            <a:r>
              <a:rPr lang="en-US"/>
              <a:t>Impact of </a:t>
            </a:r>
            <a:r>
              <a:rPr lang="en-US" err="1"/>
              <a:t>CloudSat</a:t>
            </a:r>
            <a:r>
              <a:rPr lang="en-US"/>
              <a:t> &amp; CALIPSO on ECMWF model developments (1)</a:t>
            </a:r>
          </a:p>
        </p:txBody>
      </p:sp>
      <p:sp>
        <p:nvSpPr>
          <p:cNvPr id="3" name="Content Placeholder 2">
            <a:extLst>
              <a:ext uri="{FF2B5EF4-FFF2-40B4-BE49-F238E27FC236}">
                <a16:creationId xmlns:a16="http://schemas.microsoft.com/office/drawing/2014/main" id="{7E34E006-C5E9-8E99-153A-47329FF1372F}"/>
              </a:ext>
            </a:extLst>
          </p:cNvPr>
          <p:cNvSpPr>
            <a:spLocks noGrp="1"/>
          </p:cNvSpPr>
          <p:nvPr>
            <p:ph sz="quarter" idx="14"/>
          </p:nvPr>
        </p:nvSpPr>
        <p:spPr>
          <a:xfrm>
            <a:off x="593564" y="1125165"/>
            <a:ext cx="4782901" cy="4802884"/>
          </a:xfrm>
        </p:spPr>
        <p:txBody>
          <a:bodyPr/>
          <a:lstStyle/>
          <a:p>
            <a:r>
              <a:rPr lang="en-US" err="1"/>
              <a:t>CloudSat</a:t>
            </a:r>
            <a:r>
              <a:rPr lang="en-US"/>
              <a:t> vs ECMWF ice water path clearly showed </a:t>
            </a:r>
            <a:r>
              <a:rPr lang="en-US" b="1"/>
              <a:t>need to include snow in radiation scheme</a:t>
            </a:r>
            <a:r>
              <a:rPr lang="en-US"/>
              <a:t>: ~10 W m</a:t>
            </a:r>
            <a:r>
              <a:rPr lang="en-US" baseline="30000"/>
              <a:t>-2</a:t>
            </a:r>
            <a:r>
              <a:rPr lang="en-US"/>
              <a:t> in convective regions (Li et al. 2014)</a:t>
            </a:r>
          </a:p>
          <a:p>
            <a:r>
              <a:rPr lang="en-US"/>
              <a:t>Dreary paper: </a:t>
            </a:r>
            <a:r>
              <a:rPr lang="en-US" b="1"/>
              <a:t>rain occurs twice as often as it should</a:t>
            </a:r>
            <a:r>
              <a:rPr lang="en-US"/>
              <a:t> with on average half the intensity it should (Stephens et al. JGR 2010)</a:t>
            </a:r>
          </a:p>
          <a:p>
            <a:r>
              <a:rPr lang="en-US" b="1"/>
              <a:t>Prognostic ice water content </a:t>
            </a:r>
            <a:r>
              <a:rPr lang="en-US"/>
              <a:t>agrees much better with radar-lidar retrievals than diagnostic (</a:t>
            </a:r>
            <a:r>
              <a:rPr lang="en-US" err="1"/>
              <a:t>Delanoe</a:t>
            </a:r>
            <a:r>
              <a:rPr lang="en-US"/>
              <a:t> et al. QJRMS 2011)</a:t>
            </a:r>
          </a:p>
          <a:p>
            <a:r>
              <a:rPr lang="en-US" b="1"/>
              <a:t>Understand cloud/</a:t>
            </a:r>
            <a:r>
              <a:rPr lang="en-US" b="1" err="1"/>
              <a:t>precip</a:t>
            </a:r>
            <a:r>
              <a:rPr lang="en-US" b="1"/>
              <a:t> occurrence biases </a:t>
            </a:r>
            <a:r>
              <a:rPr lang="en-US"/>
              <a:t>from forward modelling reflectivity (</a:t>
            </a:r>
            <a:r>
              <a:rPr lang="en-US" err="1"/>
              <a:t>DiMichele</a:t>
            </a:r>
            <a:r>
              <a:rPr lang="en-US"/>
              <a:t> et al. QJRMS 2012)</a:t>
            </a:r>
          </a:p>
          <a:p>
            <a:r>
              <a:rPr lang="en-US" b="1"/>
              <a:t>Evaluation of CAMS dust profiles </a:t>
            </a:r>
            <a:r>
              <a:rPr lang="en-US"/>
              <a:t>using CALIPSO (</a:t>
            </a:r>
            <a:r>
              <a:rPr lang="en-US" err="1"/>
              <a:t>Georgoulias</a:t>
            </a:r>
            <a:r>
              <a:rPr lang="en-US"/>
              <a:t> et al. 2018, Ryder et al. 2023)</a:t>
            </a:r>
          </a:p>
        </p:txBody>
      </p:sp>
      <p:sp>
        <p:nvSpPr>
          <p:cNvPr id="4" name="Slide Number Placeholder 3">
            <a:extLst>
              <a:ext uri="{FF2B5EF4-FFF2-40B4-BE49-F238E27FC236}">
                <a16:creationId xmlns:a16="http://schemas.microsoft.com/office/drawing/2014/main" id="{B1ECB2FE-6493-411C-7AEA-9C47E5B33055}"/>
              </a:ext>
            </a:extLst>
          </p:cNvPr>
          <p:cNvSpPr>
            <a:spLocks noGrp="1"/>
          </p:cNvSpPr>
          <p:nvPr>
            <p:ph type="sldNum" sz="quarter" idx="10"/>
          </p:nvPr>
        </p:nvSpPr>
        <p:spPr/>
        <p:txBody>
          <a:bodyPr/>
          <a:lstStyle/>
          <a:p>
            <a:fld id="{6B3B0B0F-E794-1244-9699-107C60B9C23A}" type="slidenum">
              <a:rPr lang="en-US" smtClean="0"/>
              <a:pPr/>
              <a:t>6</a:t>
            </a:fld>
            <a:endParaRPr lang="en-US"/>
          </a:p>
        </p:txBody>
      </p:sp>
      <p:pic>
        <p:nvPicPr>
          <p:cNvPr id="7" name="Picture 6">
            <a:extLst>
              <a:ext uri="{FF2B5EF4-FFF2-40B4-BE49-F238E27FC236}">
                <a16:creationId xmlns:a16="http://schemas.microsoft.com/office/drawing/2014/main" id="{F6C07CC0-762E-6FD0-1283-E033848BA7AA}"/>
              </a:ext>
            </a:extLst>
          </p:cNvPr>
          <p:cNvPicPr>
            <a:picLocks noChangeAspect="1"/>
          </p:cNvPicPr>
          <p:nvPr/>
        </p:nvPicPr>
        <p:blipFill>
          <a:blip r:embed="rId2"/>
          <a:stretch>
            <a:fillRect/>
          </a:stretch>
        </p:blipFill>
        <p:spPr>
          <a:xfrm>
            <a:off x="5704789" y="936001"/>
            <a:ext cx="6292280" cy="5033824"/>
          </a:xfrm>
          <a:prstGeom prst="rect">
            <a:avLst/>
          </a:prstGeom>
        </p:spPr>
      </p:pic>
      <p:sp>
        <p:nvSpPr>
          <p:cNvPr id="9" name="TextBox 8">
            <a:extLst>
              <a:ext uri="{FF2B5EF4-FFF2-40B4-BE49-F238E27FC236}">
                <a16:creationId xmlns:a16="http://schemas.microsoft.com/office/drawing/2014/main" id="{A584178D-8BB8-E61E-B9DF-ABADE78909D5}"/>
              </a:ext>
            </a:extLst>
          </p:cNvPr>
          <p:cNvSpPr txBox="1"/>
          <p:nvPr/>
        </p:nvSpPr>
        <p:spPr>
          <a:xfrm>
            <a:off x="5909506" y="5417740"/>
            <a:ext cx="3179904" cy="369332"/>
          </a:xfrm>
          <a:prstGeom prst="rect">
            <a:avLst/>
          </a:prstGeom>
          <a:noFill/>
        </p:spPr>
        <p:txBody>
          <a:bodyPr wrap="square">
            <a:spAutoFit/>
          </a:bodyPr>
          <a:lstStyle/>
          <a:p>
            <a:r>
              <a:rPr lang="en-US" i="1" err="1"/>
              <a:t>Delanoe</a:t>
            </a:r>
            <a:r>
              <a:rPr lang="en-US" i="1"/>
              <a:t> et al. (QJRMS 2011)</a:t>
            </a:r>
          </a:p>
        </p:txBody>
      </p:sp>
      <p:sp>
        <p:nvSpPr>
          <p:cNvPr id="10" name="Left Brace 9">
            <a:extLst>
              <a:ext uri="{FF2B5EF4-FFF2-40B4-BE49-F238E27FC236}">
                <a16:creationId xmlns:a16="http://schemas.microsoft.com/office/drawing/2014/main" id="{650DC238-1C8D-3BFA-3D3C-7A786846B676}"/>
              </a:ext>
            </a:extLst>
          </p:cNvPr>
          <p:cNvSpPr/>
          <p:nvPr/>
        </p:nvSpPr>
        <p:spPr>
          <a:xfrm>
            <a:off x="5379545" y="1009695"/>
            <a:ext cx="403273" cy="5033824"/>
          </a:xfrm>
          <a:prstGeom prst="leftBrace">
            <a:avLst>
              <a:gd name="adj1" fmla="val 45895"/>
              <a:gd name="adj2" fmla="val 52790"/>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44365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7F2CD-5B19-0B95-1495-88E2893CA335}"/>
              </a:ext>
            </a:extLst>
          </p:cNvPr>
          <p:cNvSpPr>
            <a:spLocks noGrp="1"/>
          </p:cNvSpPr>
          <p:nvPr>
            <p:ph type="title"/>
          </p:nvPr>
        </p:nvSpPr>
        <p:spPr>
          <a:xfrm>
            <a:off x="709685" y="360000"/>
            <a:ext cx="10282570" cy="369332"/>
          </a:xfrm>
        </p:spPr>
        <p:txBody>
          <a:bodyPr/>
          <a:lstStyle/>
          <a:p>
            <a:r>
              <a:rPr lang="en-US"/>
              <a:t>Impact of </a:t>
            </a:r>
            <a:r>
              <a:rPr lang="en-US" err="1"/>
              <a:t>CloudSat</a:t>
            </a:r>
            <a:r>
              <a:rPr lang="en-US"/>
              <a:t> &amp; CALIPSO on ECMWF model developments (2)</a:t>
            </a:r>
          </a:p>
        </p:txBody>
      </p:sp>
      <p:sp>
        <p:nvSpPr>
          <p:cNvPr id="3" name="Content Placeholder 2">
            <a:extLst>
              <a:ext uri="{FF2B5EF4-FFF2-40B4-BE49-F238E27FC236}">
                <a16:creationId xmlns:a16="http://schemas.microsoft.com/office/drawing/2014/main" id="{EE6E73CF-A582-00CE-576A-92A2F8BAF246}"/>
              </a:ext>
            </a:extLst>
          </p:cNvPr>
          <p:cNvSpPr>
            <a:spLocks noGrp="1"/>
          </p:cNvSpPr>
          <p:nvPr>
            <p:ph sz="quarter" idx="14"/>
          </p:nvPr>
        </p:nvSpPr>
        <p:spPr>
          <a:xfrm>
            <a:off x="618895" y="936000"/>
            <a:ext cx="11126264" cy="4986000"/>
          </a:xfrm>
        </p:spPr>
        <p:txBody>
          <a:bodyPr/>
          <a:lstStyle/>
          <a:p>
            <a:r>
              <a:rPr lang="en-US" b="1"/>
              <a:t>New mixed-phase cloud treatment </a:t>
            </a:r>
            <a:r>
              <a:rPr lang="en-US"/>
              <a:t>informed by CALIPSO cloud top phase (Forbes &amp; </a:t>
            </a:r>
            <a:r>
              <a:rPr lang="en-US" err="1"/>
              <a:t>Ahlgrimm</a:t>
            </a:r>
            <a:r>
              <a:rPr lang="en-US"/>
              <a:t> 2014)</a:t>
            </a:r>
          </a:p>
          <a:p>
            <a:r>
              <a:rPr lang="en-US" b="1"/>
              <a:t>Convective detrainment of supercooled water </a:t>
            </a:r>
            <a:r>
              <a:rPr lang="en-US"/>
              <a:t>in cold air outbreaks greatly improves shortwave radiation in Southern Ocean (Forbes et al. 2016)</a:t>
            </a:r>
          </a:p>
          <a:p>
            <a:r>
              <a:rPr lang="en-US" b="1"/>
              <a:t>Radar &amp; lidar assimilation </a:t>
            </a:r>
            <a:r>
              <a:rPr lang="en-US"/>
              <a:t>demonstration (</a:t>
            </a:r>
            <a:r>
              <a:rPr lang="en-US" err="1"/>
              <a:t>Janisková</a:t>
            </a:r>
            <a:r>
              <a:rPr lang="en-US"/>
              <a:t> &amp; Fielding 2020)</a:t>
            </a:r>
          </a:p>
        </p:txBody>
      </p:sp>
      <p:sp>
        <p:nvSpPr>
          <p:cNvPr id="4" name="Slide Number Placeholder 3">
            <a:extLst>
              <a:ext uri="{FF2B5EF4-FFF2-40B4-BE49-F238E27FC236}">
                <a16:creationId xmlns:a16="http://schemas.microsoft.com/office/drawing/2014/main" id="{87F617B8-5605-819D-59DA-17C506D78F32}"/>
              </a:ext>
            </a:extLst>
          </p:cNvPr>
          <p:cNvSpPr>
            <a:spLocks noGrp="1"/>
          </p:cNvSpPr>
          <p:nvPr>
            <p:ph type="sldNum" sz="quarter" idx="10"/>
          </p:nvPr>
        </p:nvSpPr>
        <p:spPr/>
        <p:txBody>
          <a:bodyPr/>
          <a:lstStyle/>
          <a:p>
            <a:fld id="{6B3B0B0F-E794-1244-9699-107C60B9C23A}" type="slidenum">
              <a:rPr lang="en-US" smtClean="0"/>
              <a:pPr/>
              <a:t>7</a:t>
            </a:fld>
            <a:endParaRPr lang="en-US"/>
          </a:p>
        </p:txBody>
      </p:sp>
      <p:pic>
        <p:nvPicPr>
          <p:cNvPr id="5" name="Picture 4">
            <a:extLst>
              <a:ext uri="{FF2B5EF4-FFF2-40B4-BE49-F238E27FC236}">
                <a16:creationId xmlns:a16="http://schemas.microsoft.com/office/drawing/2014/main" id="{8169B878-DF89-A322-BC9E-07A5A34CFE11}"/>
              </a:ext>
            </a:extLst>
          </p:cNvPr>
          <p:cNvPicPr>
            <a:picLocks noChangeAspect="1"/>
          </p:cNvPicPr>
          <p:nvPr/>
        </p:nvPicPr>
        <p:blipFill>
          <a:blip r:embed="rId2"/>
          <a:stretch>
            <a:fillRect/>
          </a:stretch>
        </p:blipFill>
        <p:spPr>
          <a:xfrm>
            <a:off x="8178658" y="1735754"/>
            <a:ext cx="3701883" cy="4834550"/>
          </a:xfrm>
          <a:prstGeom prst="rect">
            <a:avLst/>
          </a:prstGeom>
        </p:spPr>
      </p:pic>
      <p:pic>
        <p:nvPicPr>
          <p:cNvPr id="6" name="Picture 5">
            <a:extLst>
              <a:ext uri="{FF2B5EF4-FFF2-40B4-BE49-F238E27FC236}">
                <a16:creationId xmlns:a16="http://schemas.microsoft.com/office/drawing/2014/main" id="{CAAFFD7B-56B6-2216-43E2-45D9E161623D}"/>
              </a:ext>
            </a:extLst>
          </p:cNvPr>
          <p:cNvPicPr>
            <a:picLocks noChangeAspect="1"/>
          </p:cNvPicPr>
          <p:nvPr/>
        </p:nvPicPr>
        <p:blipFill>
          <a:blip r:embed="rId3"/>
          <a:stretch>
            <a:fillRect/>
          </a:stretch>
        </p:blipFill>
        <p:spPr>
          <a:xfrm>
            <a:off x="564368" y="2538031"/>
            <a:ext cx="7032664" cy="4032273"/>
          </a:xfrm>
          <a:prstGeom prst="rect">
            <a:avLst/>
          </a:prstGeom>
          <a:solidFill>
            <a:schemeClr val="bg1"/>
          </a:solidFill>
        </p:spPr>
      </p:pic>
    </p:spTree>
    <p:extLst>
      <p:ext uri="{BB962C8B-B14F-4D97-AF65-F5344CB8AC3E}">
        <p14:creationId xmlns:p14="http://schemas.microsoft.com/office/powerpoint/2010/main" val="272226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CD0DEF-C037-DD17-6E89-60D01D4694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65" t="11913"/>
          <a:stretch/>
        </p:blipFill>
        <p:spPr bwMode="auto">
          <a:xfrm>
            <a:off x="283713" y="620893"/>
            <a:ext cx="7445849" cy="557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60E57AF8-CE18-60CE-AF01-27D345D1E0AD}"/>
              </a:ext>
            </a:extLst>
          </p:cNvPr>
          <p:cNvSpPr>
            <a:spLocks noGrp="1"/>
          </p:cNvSpPr>
          <p:nvPr>
            <p:ph type="title"/>
          </p:nvPr>
        </p:nvSpPr>
        <p:spPr>
          <a:xfrm>
            <a:off x="8406225" y="5874209"/>
            <a:ext cx="3246750" cy="369332"/>
          </a:xfrm>
        </p:spPr>
        <p:txBody>
          <a:bodyPr/>
          <a:lstStyle/>
          <a:p>
            <a:r>
              <a:rPr lang="en-US" err="1"/>
              <a:t>EarthCARE</a:t>
            </a:r>
            <a:r>
              <a:rPr lang="en-US"/>
              <a:t> Products</a:t>
            </a:r>
          </a:p>
        </p:txBody>
      </p:sp>
      <p:sp>
        <p:nvSpPr>
          <p:cNvPr id="3" name="Content Placeholder 2">
            <a:extLst>
              <a:ext uri="{FF2B5EF4-FFF2-40B4-BE49-F238E27FC236}">
                <a16:creationId xmlns:a16="http://schemas.microsoft.com/office/drawing/2014/main" id="{255E2329-1AA6-DCFE-2FF4-475AC850E903}"/>
              </a:ext>
            </a:extLst>
          </p:cNvPr>
          <p:cNvSpPr>
            <a:spLocks noGrp="1"/>
          </p:cNvSpPr>
          <p:nvPr>
            <p:ph sz="quarter" idx="14"/>
          </p:nvPr>
        </p:nvSpPr>
        <p:spPr>
          <a:xfrm>
            <a:off x="7729561" y="886026"/>
            <a:ext cx="4300857" cy="4836897"/>
          </a:xfrm>
        </p:spPr>
        <p:txBody>
          <a:bodyPr/>
          <a:lstStyle/>
          <a:p>
            <a:pPr marL="0" indent="0">
              <a:buNone/>
            </a:pPr>
            <a:r>
              <a:rPr lang="en-US" b="1"/>
              <a:t>Level 0: Raw measurements</a:t>
            </a:r>
          </a:p>
          <a:p>
            <a:endParaRPr lang="en-US" b="1"/>
          </a:p>
          <a:p>
            <a:pPr marL="0" indent="0">
              <a:buNone/>
            </a:pPr>
            <a:endParaRPr lang="en-US" b="1"/>
          </a:p>
          <a:p>
            <a:pPr marL="0" indent="0">
              <a:buNone/>
            </a:pPr>
            <a:r>
              <a:rPr lang="en-US" b="1"/>
              <a:t>Level 1: Processed measurements</a:t>
            </a:r>
          </a:p>
          <a:p>
            <a:endParaRPr lang="en-US" b="1"/>
          </a:p>
          <a:p>
            <a:endParaRPr lang="en-US" b="1"/>
          </a:p>
          <a:p>
            <a:pPr marL="0" indent="0">
              <a:buNone/>
            </a:pPr>
            <a:r>
              <a:rPr lang="en-US" b="1"/>
              <a:t>Level 2a: Single-instrument products</a:t>
            </a:r>
          </a:p>
          <a:p>
            <a:endParaRPr lang="en-US" b="1"/>
          </a:p>
          <a:p>
            <a:endParaRPr lang="en-US" b="1"/>
          </a:p>
          <a:p>
            <a:pPr marL="0" indent="0">
              <a:buNone/>
            </a:pPr>
            <a:r>
              <a:rPr lang="en-US" b="1"/>
              <a:t>Level 2b: Synergy products</a:t>
            </a:r>
          </a:p>
        </p:txBody>
      </p:sp>
      <p:sp>
        <p:nvSpPr>
          <p:cNvPr id="4" name="Slide Number Placeholder 3">
            <a:extLst>
              <a:ext uri="{FF2B5EF4-FFF2-40B4-BE49-F238E27FC236}">
                <a16:creationId xmlns:a16="http://schemas.microsoft.com/office/drawing/2014/main" id="{832D1FF6-B188-4C97-EAEC-BFEB0D01E471}"/>
              </a:ext>
            </a:extLst>
          </p:cNvPr>
          <p:cNvSpPr>
            <a:spLocks noGrp="1"/>
          </p:cNvSpPr>
          <p:nvPr>
            <p:ph type="sldNum" sz="quarter" idx="10"/>
          </p:nvPr>
        </p:nvSpPr>
        <p:spPr/>
        <p:txBody>
          <a:bodyPr/>
          <a:lstStyle/>
          <a:p>
            <a:fld id="{6B3B0B0F-E794-1244-9699-107C60B9C23A}" type="slidenum">
              <a:rPr lang="en-US" smtClean="0"/>
              <a:pPr/>
              <a:t>8</a:t>
            </a:fld>
            <a:endParaRPr lang="en-US"/>
          </a:p>
        </p:txBody>
      </p:sp>
      <p:sp>
        <p:nvSpPr>
          <p:cNvPr id="6" name="TextBox 5">
            <a:extLst>
              <a:ext uri="{FF2B5EF4-FFF2-40B4-BE49-F238E27FC236}">
                <a16:creationId xmlns:a16="http://schemas.microsoft.com/office/drawing/2014/main" id="{41D97E1E-556B-04C7-FCD0-758CAA947BCC}"/>
              </a:ext>
            </a:extLst>
          </p:cNvPr>
          <p:cNvSpPr txBox="1"/>
          <p:nvPr/>
        </p:nvSpPr>
        <p:spPr>
          <a:xfrm>
            <a:off x="825874" y="127217"/>
            <a:ext cx="1696298" cy="400110"/>
          </a:xfrm>
          <a:prstGeom prst="rect">
            <a:avLst/>
          </a:prstGeom>
          <a:noFill/>
        </p:spPr>
        <p:txBody>
          <a:bodyPr wrap="none" rtlCol="0">
            <a:spAutoFit/>
          </a:bodyPr>
          <a:lstStyle/>
          <a:p>
            <a:r>
              <a:rPr lang="en-US" sz="2000" b="1">
                <a:solidFill>
                  <a:srgbClr val="FFFF00"/>
                </a:solidFill>
                <a:effectLst>
                  <a:outerShdw blurRad="50800" dist="50800" dir="2700000" algn="tl" rotWithShape="0">
                    <a:prstClr val="black">
                      <a:alpha val="97231"/>
                    </a:prstClr>
                  </a:outerShdw>
                </a:effectLst>
              </a:rPr>
              <a:t>Radar (CPR)</a:t>
            </a:r>
          </a:p>
        </p:txBody>
      </p:sp>
      <p:sp>
        <p:nvSpPr>
          <p:cNvPr id="7" name="TextBox 6">
            <a:extLst>
              <a:ext uri="{FF2B5EF4-FFF2-40B4-BE49-F238E27FC236}">
                <a16:creationId xmlns:a16="http://schemas.microsoft.com/office/drawing/2014/main" id="{8643FF31-BD45-2BBA-7CD7-24445FF25B41}"/>
              </a:ext>
            </a:extLst>
          </p:cNvPr>
          <p:cNvSpPr txBox="1"/>
          <p:nvPr/>
        </p:nvSpPr>
        <p:spPr>
          <a:xfrm>
            <a:off x="2619649" y="127217"/>
            <a:ext cx="1789464" cy="400110"/>
          </a:xfrm>
          <a:prstGeom prst="rect">
            <a:avLst/>
          </a:prstGeom>
          <a:noFill/>
        </p:spPr>
        <p:txBody>
          <a:bodyPr wrap="none" rtlCol="0">
            <a:spAutoFit/>
          </a:bodyPr>
          <a:lstStyle/>
          <a:p>
            <a:r>
              <a:rPr lang="en-US" sz="2000" b="1">
                <a:solidFill>
                  <a:srgbClr val="7030A0"/>
                </a:solidFill>
              </a:rPr>
              <a:t>Lidar (ATLID)</a:t>
            </a:r>
          </a:p>
        </p:txBody>
      </p:sp>
      <p:sp>
        <p:nvSpPr>
          <p:cNvPr id="8" name="TextBox 7">
            <a:extLst>
              <a:ext uri="{FF2B5EF4-FFF2-40B4-BE49-F238E27FC236}">
                <a16:creationId xmlns:a16="http://schemas.microsoft.com/office/drawing/2014/main" id="{3ED69E8A-147C-6C39-68C8-02FF6AFF58B5}"/>
              </a:ext>
            </a:extLst>
          </p:cNvPr>
          <p:cNvSpPr txBox="1"/>
          <p:nvPr/>
        </p:nvSpPr>
        <p:spPr>
          <a:xfrm>
            <a:off x="4625588" y="127217"/>
            <a:ext cx="1720343" cy="400110"/>
          </a:xfrm>
          <a:prstGeom prst="rect">
            <a:avLst/>
          </a:prstGeom>
          <a:noFill/>
        </p:spPr>
        <p:txBody>
          <a:bodyPr wrap="none" rtlCol="0">
            <a:spAutoFit/>
          </a:bodyPr>
          <a:lstStyle/>
          <a:p>
            <a:r>
              <a:rPr lang="en-US" sz="2000" b="1">
                <a:solidFill>
                  <a:srgbClr val="00B050"/>
                </a:solidFill>
              </a:rPr>
              <a:t>Imager (MSI)</a:t>
            </a:r>
          </a:p>
        </p:txBody>
      </p:sp>
      <p:sp>
        <p:nvSpPr>
          <p:cNvPr id="9" name="TextBox 8">
            <a:extLst>
              <a:ext uri="{FF2B5EF4-FFF2-40B4-BE49-F238E27FC236}">
                <a16:creationId xmlns:a16="http://schemas.microsoft.com/office/drawing/2014/main" id="{C668D539-3BC4-D04E-A4D3-C841A5EEC1BD}"/>
              </a:ext>
            </a:extLst>
          </p:cNvPr>
          <p:cNvSpPr txBox="1"/>
          <p:nvPr/>
        </p:nvSpPr>
        <p:spPr>
          <a:xfrm>
            <a:off x="6345931" y="127217"/>
            <a:ext cx="4009074" cy="400110"/>
          </a:xfrm>
          <a:prstGeom prst="rect">
            <a:avLst/>
          </a:prstGeom>
          <a:noFill/>
        </p:spPr>
        <p:txBody>
          <a:bodyPr wrap="square" rtlCol="0">
            <a:spAutoFit/>
          </a:bodyPr>
          <a:lstStyle/>
          <a:p>
            <a:pPr algn="ctr"/>
            <a:r>
              <a:rPr lang="en-US" sz="2000" b="1">
                <a:solidFill>
                  <a:srgbClr val="0070C0"/>
                </a:solidFill>
              </a:rPr>
              <a:t>Broadband radiometer (BBR)</a:t>
            </a:r>
          </a:p>
        </p:txBody>
      </p:sp>
      <p:sp>
        <p:nvSpPr>
          <p:cNvPr id="10" name="TextBox 9">
            <a:extLst>
              <a:ext uri="{FF2B5EF4-FFF2-40B4-BE49-F238E27FC236}">
                <a16:creationId xmlns:a16="http://schemas.microsoft.com/office/drawing/2014/main" id="{3C645830-0263-766C-BEF6-77B217196B03}"/>
              </a:ext>
            </a:extLst>
          </p:cNvPr>
          <p:cNvSpPr txBox="1"/>
          <p:nvPr/>
        </p:nvSpPr>
        <p:spPr>
          <a:xfrm>
            <a:off x="477013" y="5524931"/>
            <a:ext cx="3058280" cy="1200329"/>
          </a:xfrm>
          <a:prstGeom prst="rect">
            <a:avLst/>
          </a:prstGeom>
          <a:solidFill>
            <a:schemeClr val="bg1">
              <a:lumMod val="85000"/>
            </a:schemeClr>
          </a:solidFill>
          <a:ln w="25400">
            <a:solidFill>
              <a:srgbClr val="FF0000"/>
            </a:solidFill>
          </a:ln>
          <a:effectLst/>
        </p:spPr>
        <p:txBody>
          <a:bodyPr wrap="square" rtlCol="0">
            <a:spAutoFit/>
          </a:bodyPr>
          <a:lstStyle/>
          <a:p>
            <a:r>
              <a:rPr lang="en-US" b="1"/>
              <a:t>ACM-CAP</a:t>
            </a:r>
            <a:r>
              <a:rPr lang="en-US"/>
              <a:t>: synergistic cloud, aerosol &amp; precipitation from variational “CAPTIVATE” algorithm</a:t>
            </a:r>
          </a:p>
        </p:txBody>
      </p:sp>
      <p:cxnSp>
        <p:nvCxnSpPr>
          <p:cNvPr id="12" name="Straight Connector 11">
            <a:extLst>
              <a:ext uri="{FF2B5EF4-FFF2-40B4-BE49-F238E27FC236}">
                <a16:creationId xmlns:a16="http://schemas.microsoft.com/office/drawing/2014/main" id="{4DB67B47-17BC-F94A-B370-B53B180D91C2}"/>
              </a:ext>
            </a:extLst>
          </p:cNvPr>
          <p:cNvCxnSpPr>
            <a:cxnSpLocks/>
            <a:stCxn id="10" idx="0"/>
          </p:cNvCxnSpPr>
          <p:nvPr/>
        </p:nvCxnSpPr>
        <p:spPr>
          <a:xfrm flipV="1">
            <a:off x="2006153" y="5255741"/>
            <a:ext cx="613496" cy="269190"/>
          </a:xfrm>
          <a:prstGeom prst="line">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6FBD816-71D8-3FA6-F983-961FACF4D50C}"/>
              </a:ext>
            </a:extLst>
          </p:cNvPr>
          <p:cNvSpPr txBox="1"/>
          <p:nvPr/>
        </p:nvSpPr>
        <p:spPr>
          <a:xfrm>
            <a:off x="4967110" y="5801930"/>
            <a:ext cx="2589012" cy="923330"/>
          </a:xfrm>
          <a:prstGeom prst="rect">
            <a:avLst/>
          </a:prstGeom>
          <a:solidFill>
            <a:schemeClr val="bg1">
              <a:lumMod val="85000"/>
            </a:schemeClr>
          </a:solidFill>
          <a:ln w="25400">
            <a:solidFill>
              <a:srgbClr val="FF0000"/>
            </a:solidFill>
          </a:ln>
          <a:effectLst/>
        </p:spPr>
        <p:txBody>
          <a:bodyPr wrap="square" rtlCol="0">
            <a:spAutoFit/>
          </a:bodyPr>
          <a:lstStyle/>
          <a:p>
            <a:r>
              <a:rPr lang="en-US" b="1"/>
              <a:t>ACM-RT</a:t>
            </a:r>
            <a:r>
              <a:rPr lang="en-US"/>
              <a:t>: radiative transfer on retrieved atmospheric properties</a:t>
            </a:r>
          </a:p>
        </p:txBody>
      </p:sp>
      <p:cxnSp>
        <p:nvCxnSpPr>
          <p:cNvPr id="15" name="Straight Connector 14">
            <a:extLst>
              <a:ext uri="{FF2B5EF4-FFF2-40B4-BE49-F238E27FC236}">
                <a16:creationId xmlns:a16="http://schemas.microsoft.com/office/drawing/2014/main" id="{C71BE070-1060-A1C0-D2E7-CE331B24755B}"/>
              </a:ext>
            </a:extLst>
          </p:cNvPr>
          <p:cNvCxnSpPr>
            <a:cxnSpLocks/>
            <a:stCxn id="13" idx="1"/>
          </p:cNvCxnSpPr>
          <p:nvPr/>
        </p:nvCxnSpPr>
        <p:spPr>
          <a:xfrm flipH="1" flipV="1">
            <a:off x="4056542" y="5841425"/>
            <a:ext cx="910568" cy="422170"/>
          </a:xfrm>
          <a:prstGeom prst="line">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9283946-2EF0-1A72-4754-9F83888DA2AA}"/>
              </a:ext>
            </a:extLst>
          </p:cNvPr>
          <p:cNvSpPr txBox="1"/>
          <p:nvPr/>
        </p:nvSpPr>
        <p:spPr>
          <a:xfrm>
            <a:off x="2421927" y="1930463"/>
            <a:ext cx="3058280" cy="923330"/>
          </a:xfrm>
          <a:prstGeom prst="rect">
            <a:avLst/>
          </a:prstGeom>
          <a:solidFill>
            <a:srgbClr val="D3ADFF"/>
          </a:solidFill>
          <a:ln w="25400">
            <a:solidFill>
              <a:srgbClr val="FF0000"/>
            </a:solidFill>
          </a:ln>
          <a:effectLst/>
        </p:spPr>
        <p:txBody>
          <a:bodyPr wrap="square" rtlCol="0">
            <a:spAutoFit/>
          </a:bodyPr>
          <a:lstStyle/>
          <a:p>
            <a:r>
              <a:rPr lang="en-US" b="1" dirty="0"/>
              <a:t>A-EBD</a:t>
            </a:r>
            <a:r>
              <a:rPr lang="en-US" dirty="0"/>
              <a:t>: aerosol &amp; cloud extinction profiles from high spectral resolution lidar</a:t>
            </a:r>
          </a:p>
        </p:txBody>
      </p:sp>
      <p:cxnSp>
        <p:nvCxnSpPr>
          <p:cNvPr id="16" name="Straight Connector 15">
            <a:extLst>
              <a:ext uri="{FF2B5EF4-FFF2-40B4-BE49-F238E27FC236}">
                <a16:creationId xmlns:a16="http://schemas.microsoft.com/office/drawing/2014/main" id="{A030D4D5-784D-4A9D-95BD-456E83830BED}"/>
              </a:ext>
            </a:extLst>
          </p:cNvPr>
          <p:cNvCxnSpPr>
            <a:cxnSpLocks/>
            <a:stCxn id="11" idx="2"/>
          </p:cNvCxnSpPr>
          <p:nvPr/>
        </p:nvCxnSpPr>
        <p:spPr>
          <a:xfrm flipH="1">
            <a:off x="3788229" y="2853793"/>
            <a:ext cx="162838" cy="977978"/>
          </a:xfrm>
          <a:prstGeom prst="line">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058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7978-A3A8-4E52-9609-9E27F715E5E6}"/>
              </a:ext>
            </a:extLst>
          </p:cNvPr>
          <p:cNvSpPr>
            <a:spLocks noGrp="1"/>
          </p:cNvSpPr>
          <p:nvPr>
            <p:ph type="title"/>
          </p:nvPr>
        </p:nvSpPr>
        <p:spPr>
          <a:xfrm>
            <a:off x="993913" y="360000"/>
            <a:ext cx="10363199" cy="369332"/>
          </a:xfrm>
        </p:spPr>
        <p:txBody>
          <a:bodyPr/>
          <a:lstStyle/>
          <a:p>
            <a:r>
              <a:rPr lang="en-US" dirty="0"/>
              <a:t>The “CAPTIVATE” algorithm – which produces the ACM-CAP product</a:t>
            </a:r>
          </a:p>
        </p:txBody>
      </p:sp>
      <p:sp>
        <p:nvSpPr>
          <p:cNvPr id="3" name="Content Placeholder 2">
            <a:extLst>
              <a:ext uri="{FF2B5EF4-FFF2-40B4-BE49-F238E27FC236}">
                <a16:creationId xmlns:a16="http://schemas.microsoft.com/office/drawing/2014/main" id="{28CFDBD9-B6AC-1075-6B24-06EDC62B2975}"/>
              </a:ext>
            </a:extLst>
          </p:cNvPr>
          <p:cNvSpPr>
            <a:spLocks noGrp="1"/>
          </p:cNvSpPr>
          <p:nvPr>
            <p:ph sz="quarter" idx="14"/>
          </p:nvPr>
        </p:nvSpPr>
        <p:spPr>
          <a:xfrm>
            <a:off x="7350056" y="1023538"/>
            <a:ext cx="4586305" cy="1443644"/>
          </a:xfrm>
        </p:spPr>
        <p:txBody>
          <a:bodyPr/>
          <a:lstStyle/>
          <a:p>
            <a:r>
              <a:rPr lang="en-US" dirty="0"/>
              <a:t>Variational approach: adjust the retrieved variables to </a:t>
            </a:r>
            <a:r>
              <a:rPr lang="en-US" b="1" dirty="0"/>
              <a:t>minimize a cost function </a:t>
            </a:r>
            <a:r>
              <a:rPr lang="en-US" dirty="0"/>
              <a:t>that penalizes differences to the observations and to prior estimates (Mason et al. 2023)</a:t>
            </a:r>
          </a:p>
        </p:txBody>
      </p:sp>
      <p:sp>
        <p:nvSpPr>
          <p:cNvPr id="4" name="Slide Number Placeholder 3">
            <a:extLst>
              <a:ext uri="{FF2B5EF4-FFF2-40B4-BE49-F238E27FC236}">
                <a16:creationId xmlns:a16="http://schemas.microsoft.com/office/drawing/2014/main" id="{E89CE15B-15E8-68CF-806C-2765D42C236B}"/>
              </a:ext>
            </a:extLst>
          </p:cNvPr>
          <p:cNvSpPr>
            <a:spLocks noGrp="1"/>
          </p:cNvSpPr>
          <p:nvPr>
            <p:ph type="sldNum" sz="quarter" idx="10"/>
          </p:nvPr>
        </p:nvSpPr>
        <p:spPr/>
        <p:txBody>
          <a:bodyPr/>
          <a:lstStyle/>
          <a:p>
            <a:fld id="{6B3B0B0F-E794-1244-9699-107C60B9C23A}" type="slidenum">
              <a:rPr lang="en-US" smtClean="0"/>
              <a:pPr/>
              <a:t>9</a:t>
            </a:fld>
            <a:endParaRPr lang="en-US"/>
          </a:p>
        </p:txBody>
      </p:sp>
      <p:grpSp>
        <p:nvGrpSpPr>
          <p:cNvPr id="5" name="Group 26">
            <a:extLst>
              <a:ext uri="{FF2B5EF4-FFF2-40B4-BE49-F238E27FC236}">
                <a16:creationId xmlns:a16="http://schemas.microsoft.com/office/drawing/2014/main" id="{926EC6D3-3D4A-51D2-3A64-D4D6DBB951B2}"/>
              </a:ext>
            </a:extLst>
          </p:cNvPr>
          <p:cNvGrpSpPr>
            <a:grpSpLocks/>
          </p:cNvGrpSpPr>
          <p:nvPr/>
        </p:nvGrpSpPr>
        <p:grpSpPr bwMode="auto">
          <a:xfrm>
            <a:off x="1254056" y="873333"/>
            <a:ext cx="8497888" cy="5878512"/>
            <a:chOff x="240" y="475"/>
            <a:chExt cx="5353" cy="3703"/>
          </a:xfrm>
        </p:grpSpPr>
        <p:sp>
          <p:nvSpPr>
            <p:cNvPr id="6" name="Rectangle 5">
              <a:extLst>
                <a:ext uri="{FF2B5EF4-FFF2-40B4-BE49-F238E27FC236}">
                  <a16:creationId xmlns:a16="http://schemas.microsoft.com/office/drawing/2014/main" id="{A4F74DDA-C948-E066-F8A9-CF98E279AF2D}"/>
                </a:ext>
              </a:extLst>
            </p:cNvPr>
            <p:cNvSpPr>
              <a:spLocks noChangeArrowheads="1"/>
            </p:cNvSpPr>
            <p:nvPr/>
          </p:nvSpPr>
          <p:spPr bwMode="auto">
            <a:xfrm>
              <a:off x="240" y="2154"/>
              <a:ext cx="3840" cy="876"/>
            </a:xfrm>
            <a:prstGeom prst="rect">
              <a:avLst/>
            </a:prstGeom>
            <a:solidFill>
              <a:schemeClr val="bg1">
                <a:lumMod val="85000"/>
              </a:schemeClr>
            </a:solidFill>
            <a:ln w="19050">
              <a:noFill/>
              <a:miter lim="800000"/>
              <a:headEnd/>
              <a:tailEnd/>
            </a:ln>
          </p:spPr>
          <p:txBody>
            <a:bodyPr wrap="none" anchor="ctr"/>
            <a:lstStyle/>
            <a:p>
              <a:pPr>
                <a:defRPr/>
              </a:pPr>
              <a:endParaRPr lang="en-GB"/>
            </a:p>
          </p:txBody>
        </p:sp>
        <p:sp>
          <p:nvSpPr>
            <p:cNvPr id="7" name="Text Box 7">
              <a:extLst>
                <a:ext uri="{FF2B5EF4-FFF2-40B4-BE49-F238E27FC236}">
                  <a16:creationId xmlns:a16="http://schemas.microsoft.com/office/drawing/2014/main" id="{530F5107-720F-FDB7-61B6-50685555C509}"/>
                </a:ext>
              </a:extLst>
            </p:cNvPr>
            <p:cNvSpPr txBox="1">
              <a:spLocks noChangeArrowheads="1"/>
            </p:cNvSpPr>
            <p:nvPr/>
          </p:nvSpPr>
          <p:spPr bwMode="auto">
            <a:xfrm>
              <a:off x="420" y="475"/>
              <a:ext cx="3485" cy="100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66700" indent="-85725" eaLnBrk="0" hangingPunct="0">
                <a:tabLst>
                  <a:tab pos="3141663" algn="l"/>
                </a:tabLst>
                <a:defRPr sz="2400" i="1">
                  <a:solidFill>
                    <a:schemeClr val="tx1"/>
                  </a:solidFill>
                  <a:latin typeface="Verdana" panose="020B0604030504040204" pitchFamily="34" charset="0"/>
                  <a:cs typeface="Arial" panose="020B0604020202020204" pitchFamily="34" charset="0"/>
                </a:defRPr>
              </a:lvl1pPr>
              <a:lvl2pPr marL="742950" indent="-285750" eaLnBrk="0" hangingPunct="0">
                <a:tabLst>
                  <a:tab pos="3141663" algn="l"/>
                </a:tabLst>
                <a:defRPr sz="2400" i="1">
                  <a:solidFill>
                    <a:schemeClr val="tx1"/>
                  </a:solidFill>
                  <a:latin typeface="Verdana" panose="020B0604030504040204" pitchFamily="34" charset="0"/>
                  <a:cs typeface="Arial" panose="020B0604020202020204" pitchFamily="34" charset="0"/>
                </a:defRPr>
              </a:lvl2pPr>
              <a:lvl3pPr marL="11430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3pPr>
              <a:lvl4pPr marL="16002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4pPr>
              <a:lvl5pPr marL="20574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9pPr>
            </a:lstStyle>
            <a:p>
              <a:pPr eaLnBrk="1" hangingPunct="1">
                <a:spcBef>
                  <a:spcPct val="20000"/>
                </a:spcBef>
              </a:pPr>
              <a:r>
                <a:rPr lang="en-GB" altLang="en-US" sz="1400" b="1" i="0" dirty="0">
                  <a:latin typeface="Arial Narrow" panose="020B0604020202020204" pitchFamily="34" charset="0"/>
                </a:rPr>
                <a:t>1. New ray of data: define state vector</a:t>
              </a:r>
            </a:p>
            <a:p>
              <a:pPr eaLnBrk="1" hangingPunct="1">
                <a:spcBef>
                  <a:spcPct val="20000"/>
                </a:spcBef>
              </a:pPr>
              <a:r>
                <a:rPr lang="en-GB" altLang="en-US" sz="1400" i="0" dirty="0">
                  <a:latin typeface="Arial Narrow" panose="020B0604020202020204" pitchFamily="34" charset="0"/>
                </a:rPr>
                <a:t>Use classification to specify variables describing each species at each gate</a:t>
              </a:r>
            </a:p>
            <a:p>
              <a:pPr eaLnBrk="1" hangingPunct="1">
                <a:spcBef>
                  <a:spcPct val="20000"/>
                </a:spcBef>
              </a:pPr>
              <a:r>
                <a:rPr lang="en-GB" altLang="en-US" sz="1400" b="1" i="0" dirty="0">
                  <a:latin typeface="Arial Narrow" panose="020B0604020202020204" pitchFamily="34" charset="0"/>
                </a:rPr>
                <a:t>Ice:</a:t>
              </a:r>
              <a:r>
                <a:rPr lang="en-GB" altLang="en-US" sz="1400" i="0" dirty="0">
                  <a:latin typeface="Arial Narrow" panose="020B0604020202020204" pitchFamily="34" charset="0"/>
                </a:rPr>
                <a:t> extinction coefficient,</a:t>
              </a:r>
              <a:r>
                <a:rPr lang="en-GB" altLang="en-US" sz="1400" dirty="0">
                  <a:latin typeface="Arial Narrow" panose="020B0604020202020204" pitchFamily="34" charset="0"/>
                </a:rPr>
                <a:t> N</a:t>
              </a:r>
              <a:r>
                <a:rPr lang="en-GB" altLang="en-US" sz="1400" i="0" baseline="-25000" dirty="0">
                  <a:latin typeface="Arial Narrow" panose="020B0604020202020204" pitchFamily="34" charset="0"/>
                </a:rPr>
                <a:t>0</a:t>
              </a:r>
              <a:r>
                <a:rPr lang="en-GB" altLang="en-US" sz="1400" i="0" dirty="0">
                  <a:latin typeface="Arial Narrow" panose="020B0604020202020204" pitchFamily="34" charset="0"/>
                </a:rPr>
                <a:t>’,</a:t>
              </a:r>
              <a:r>
                <a:rPr lang="en-GB" altLang="en-US" sz="1400" i="0" dirty="0">
                  <a:solidFill>
                    <a:srgbClr val="FF9900"/>
                  </a:solidFill>
                  <a:latin typeface="Arial Narrow" panose="020B0604020202020204" pitchFamily="34" charset="0"/>
                </a:rPr>
                <a:t> </a:t>
              </a:r>
              <a:r>
                <a:rPr lang="en-GB" altLang="en-US" sz="1400" i="0" dirty="0">
                  <a:latin typeface="Arial Narrow" panose="020B0604020202020204" pitchFamily="34" charset="0"/>
                </a:rPr>
                <a:t>lidar backscatter-to-extinction ratio, riming factor</a:t>
              </a:r>
            </a:p>
            <a:p>
              <a:pPr eaLnBrk="1" hangingPunct="1">
                <a:spcBef>
                  <a:spcPct val="20000"/>
                </a:spcBef>
              </a:pPr>
              <a:r>
                <a:rPr lang="en-GB" altLang="en-US" sz="1400" b="1" i="0" dirty="0">
                  <a:latin typeface="Arial Narrow" panose="020B0604020202020204" pitchFamily="34" charset="0"/>
                </a:rPr>
                <a:t>Liquid:</a:t>
              </a:r>
              <a:r>
                <a:rPr lang="en-GB" altLang="en-US" sz="1400" i="0" dirty="0">
                  <a:latin typeface="Arial Narrow" panose="020B0604020202020204" pitchFamily="34" charset="0"/>
                </a:rPr>
                <a:t> water content and number concentration</a:t>
              </a:r>
            </a:p>
            <a:p>
              <a:pPr eaLnBrk="1" hangingPunct="1">
                <a:spcBef>
                  <a:spcPct val="20000"/>
                </a:spcBef>
              </a:pPr>
              <a:r>
                <a:rPr lang="en-GB" altLang="en-US" sz="1400" b="1" i="0" dirty="0">
                  <a:latin typeface="Arial Narrow" panose="020B0604020202020204" pitchFamily="34" charset="0"/>
                </a:rPr>
                <a:t>Rain:</a:t>
              </a:r>
              <a:r>
                <a:rPr lang="en-GB" altLang="en-US" sz="1400" i="0" dirty="0">
                  <a:latin typeface="Arial Narrow" panose="020B0604020202020204" pitchFamily="34" charset="0"/>
                </a:rPr>
                <a:t> rain rate, </a:t>
              </a:r>
              <a:r>
                <a:rPr lang="en-GB" altLang="en-US" sz="1400" dirty="0">
                  <a:latin typeface="Arial Narrow" panose="020B0604020202020204" pitchFamily="34" charset="0"/>
                </a:rPr>
                <a:t>N</a:t>
              </a:r>
              <a:r>
                <a:rPr lang="en-GB" altLang="en-US" sz="1400" i="0" baseline="-25000" dirty="0">
                  <a:latin typeface="Arial Narrow" panose="020B0604020202020204" pitchFamily="34" charset="0"/>
                </a:rPr>
                <a:t>0</a:t>
              </a:r>
              <a:r>
                <a:rPr lang="en-GB" altLang="en-US" sz="1400" i="0" dirty="0">
                  <a:latin typeface="Arial Narrow" panose="020B0604020202020204" pitchFamily="34" charset="0"/>
                </a:rPr>
                <a:t>*</a:t>
              </a:r>
            </a:p>
            <a:p>
              <a:pPr eaLnBrk="1" hangingPunct="1">
                <a:spcBef>
                  <a:spcPct val="20000"/>
                </a:spcBef>
              </a:pPr>
              <a:r>
                <a:rPr lang="en-GB" altLang="en-US" sz="1400" b="1" i="0" dirty="0">
                  <a:latin typeface="Arial Narrow" panose="020B0604020202020204" pitchFamily="34" charset="0"/>
                </a:rPr>
                <a:t>Aerosol:</a:t>
              </a:r>
              <a:r>
                <a:rPr lang="en-GB" altLang="en-US" sz="1400" i="0" dirty="0">
                  <a:latin typeface="Arial Narrow" panose="020B0604020202020204" pitchFamily="34" charset="0"/>
                </a:rPr>
                <a:t> number concentration</a:t>
              </a:r>
            </a:p>
          </p:txBody>
        </p:sp>
        <p:sp>
          <p:nvSpPr>
            <p:cNvPr id="8" name="Text Box 9">
              <a:extLst>
                <a:ext uri="{FF2B5EF4-FFF2-40B4-BE49-F238E27FC236}">
                  <a16:creationId xmlns:a16="http://schemas.microsoft.com/office/drawing/2014/main" id="{0516B1C0-66E0-3ACC-DF1D-0DEEC0018E8D}"/>
                </a:ext>
              </a:extLst>
            </p:cNvPr>
            <p:cNvSpPr txBox="1">
              <a:spLocks noChangeArrowheads="1"/>
            </p:cNvSpPr>
            <p:nvPr/>
          </p:nvSpPr>
          <p:spPr bwMode="auto">
            <a:xfrm>
              <a:off x="365" y="2395"/>
              <a:ext cx="1123" cy="499"/>
            </a:xfrm>
            <a:prstGeom prst="rect">
              <a:avLst/>
            </a:prstGeom>
            <a:solidFill>
              <a:schemeClr val="bg1"/>
            </a:solidFill>
            <a:ln w="19050">
              <a:solidFill>
                <a:schemeClr val="tx1"/>
              </a:solidFill>
              <a:miter lim="800000"/>
              <a:headEnd/>
              <a:tailEnd/>
            </a:ln>
          </p:spPr>
          <p:txBody>
            <a:bodyPr>
              <a:spAutoFit/>
            </a:bodyPr>
            <a:lstStyle>
              <a:lvl1pPr eaLnBrk="0" hangingPunct="0">
                <a:tabLst>
                  <a:tab pos="3141663" algn="l"/>
                </a:tabLst>
                <a:defRPr sz="2400" i="1">
                  <a:solidFill>
                    <a:schemeClr val="tx1"/>
                  </a:solidFill>
                  <a:latin typeface="Verdana" panose="020B0604030504040204" pitchFamily="34" charset="0"/>
                  <a:cs typeface="Arial" panose="020B0604020202020204" pitchFamily="34" charset="0"/>
                </a:defRPr>
              </a:lvl1pPr>
              <a:lvl2pPr marL="742950" indent="-285750" eaLnBrk="0" hangingPunct="0">
                <a:tabLst>
                  <a:tab pos="3141663" algn="l"/>
                </a:tabLst>
                <a:defRPr sz="2400" i="1">
                  <a:solidFill>
                    <a:schemeClr val="tx1"/>
                  </a:solidFill>
                  <a:latin typeface="Verdana" panose="020B0604030504040204" pitchFamily="34" charset="0"/>
                  <a:cs typeface="Arial" panose="020B0604020202020204" pitchFamily="34" charset="0"/>
                </a:defRPr>
              </a:lvl2pPr>
              <a:lvl3pPr marL="11430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3pPr>
              <a:lvl4pPr marL="16002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4pPr>
              <a:lvl5pPr marL="20574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9pPr>
            </a:lstStyle>
            <a:p>
              <a:pPr eaLnBrk="1" hangingPunct="1">
                <a:spcBef>
                  <a:spcPct val="20000"/>
                </a:spcBef>
              </a:pPr>
              <a:r>
                <a:rPr lang="en-GB" altLang="en-US" sz="1400" b="1" i="0" dirty="0">
                  <a:latin typeface="Arial Narrow" panose="020B0604020202020204" pitchFamily="34" charset="0"/>
                </a:rPr>
                <a:t>3a. Radar model</a:t>
              </a:r>
            </a:p>
            <a:p>
              <a:pPr eaLnBrk="1" hangingPunct="1">
                <a:spcBef>
                  <a:spcPct val="20000"/>
                </a:spcBef>
              </a:pPr>
              <a:r>
                <a:rPr lang="en-GB" altLang="en-US" sz="1400" i="0" dirty="0">
                  <a:latin typeface="Arial Narrow" panose="020B0604020202020204" pitchFamily="34" charset="0"/>
                </a:rPr>
                <a:t>Including surface return and multiple scattering</a:t>
              </a:r>
            </a:p>
          </p:txBody>
        </p:sp>
        <p:sp>
          <p:nvSpPr>
            <p:cNvPr id="9" name="Text Box 10">
              <a:extLst>
                <a:ext uri="{FF2B5EF4-FFF2-40B4-BE49-F238E27FC236}">
                  <a16:creationId xmlns:a16="http://schemas.microsoft.com/office/drawing/2014/main" id="{159A3CEA-9E99-49A9-F155-2A9DF2E7712C}"/>
                </a:ext>
              </a:extLst>
            </p:cNvPr>
            <p:cNvSpPr txBox="1">
              <a:spLocks noChangeArrowheads="1"/>
            </p:cNvSpPr>
            <p:nvPr/>
          </p:nvSpPr>
          <p:spPr bwMode="auto">
            <a:xfrm>
              <a:off x="1584" y="2395"/>
              <a:ext cx="1225" cy="499"/>
            </a:xfrm>
            <a:prstGeom prst="rect">
              <a:avLst/>
            </a:prstGeom>
            <a:solidFill>
              <a:schemeClr val="bg1"/>
            </a:solidFill>
            <a:ln w="19050">
              <a:solidFill>
                <a:schemeClr val="tx1"/>
              </a:solidFill>
              <a:miter lim="800000"/>
              <a:headEnd/>
              <a:tailEnd/>
            </a:ln>
          </p:spPr>
          <p:txBody>
            <a:bodyPr>
              <a:spAutoFit/>
            </a:bodyPr>
            <a:lstStyle>
              <a:lvl1pPr eaLnBrk="0" hangingPunct="0">
                <a:tabLst>
                  <a:tab pos="3141663" algn="l"/>
                </a:tabLst>
                <a:defRPr sz="2400" i="1">
                  <a:solidFill>
                    <a:schemeClr val="tx1"/>
                  </a:solidFill>
                  <a:latin typeface="Verdana" panose="020B0604030504040204" pitchFamily="34" charset="0"/>
                  <a:cs typeface="Arial" panose="020B0604020202020204" pitchFamily="34" charset="0"/>
                </a:defRPr>
              </a:lvl1pPr>
              <a:lvl2pPr marL="742950" indent="-285750" eaLnBrk="0" hangingPunct="0">
                <a:tabLst>
                  <a:tab pos="3141663" algn="l"/>
                </a:tabLst>
                <a:defRPr sz="2400" i="1">
                  <a:solidFill>
                    <a:schemeClr val="tx1"/>
                  </a:solidFill>
                  <a:latin typeface="Verdana" panose="020B0604030504040204" pitchFamily="34" charset="0"/>
                  <a:cs typeface="Arial" panose="020B0604020202020204" pitchFamily="34" charset="0"/>
                </a:defRPr>
              </a:lvl2pPr>
              <a:lvl3pPr marL="11430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3pPr>
              <a:lvl4pPr marL="16002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4pPr>
              <a:lvl5pPr marL="20574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9pPr>
            </a:lstStyle>
            <a:p>
              <a:pPr eaLnBrk="1" hangingPunct="1">
                <a:spcBef>
                  <a:spcPct val="20000"/>
                </a:spcBef>
              </a:pPr>
              <a:r>
                <a:rPr lang="en-GB" altLang="en-US" sz="1400" b="1" i="0">
                  <a:latin typeface="Arial Narrow" panose="020B0604020202020204" pitchFamily="34" charset="0"/>
                </a:rPr>
                <a:t>3b. Lidar model</a:t>
              </a:r>
            </a:p>
            <a:p>
              <a:pPr eaLnBrk="1" hangingPunct="1">
                <a:spcBef>
                  <a:spcPct val="20000"/>
                </a:spcBef>
              </a:pPr>
              <a:r>
                <a:rPr lang="en-GB" altLang="en-US" sz="1400" i="0">
                  <a:latin typeface="Arial Narrow" panose="020B0604020202020204" pitchFamily="34" charset="0"/>
                </a:rPr>
                <a:t>Including HSRL channels and multiple scattering</a:t>
              </a:r>
            </a:p>
          </p:txBody>
        </p:sp>
        <p:sp>
          <p:nvSpPr>
            <p:cNvPr id="10" name="Text Box 11">
              <a:extLst>
                <a:ext uri="{FF2B5EF4-FFF2-40B4-BE49-F238E27FC236}">
                  <a16:creationId xmlns:a16="http://schemas.microsoft.com/office/drawing/2014/main" id="{132F73D8-ADA0-9374-CBC2-105ABA52B8B1}"/>
                </a:ext>
              </a:extLst>
            </p:cNvPr>
            <p:cNvSpPr txBox="1">
              <a:spLocks noChangeArrowheads="1"/>
            </p:cNvSpPr>
            <p:nvPr/>
          </p:nvSpPr>
          <p:spPr bwMode="auto">
            <a:xfrm>
              <a:off x="2928" y="2395"/>
              <a:ext cx="1037" cy="365"/>
            </a:xfrm>
            <a:prstGeom prst="rect">
              <a:avLst/>
            </a:prstGeom>
            <a:solidFill>
              <a:schemeClr val="bg1"/>
            </a:solidFill>
            <a:ln w="19050">
              <a:solidFill>
                <a:schemeClr val="tx1"/>
              </a:solidFill>
              <a:miter lim="800000"/>
              <a:headEnd/>
              <a:tailEnd/>
            </a:ln>
          </p:spPr>
          <p:txBody>
            <a:bodyPr>
              <a:spAutoFit/>
            </a:bodyPr>
            <a:lstStyle>
              <a:lvl1pPr eaLnBrk="0" hangingPunct="0">
                <a:tabLst>
                  <a:tab pos="3141663" algn="l"/>
                </a:tabLst>
                <a:defRPr sz="2400" i="1">
                  <a:solidFill>
                    <a:schemeClr val="tx1"/>
                  </a:solidFill>
                  <a:latin typeface="Verdana" panose="020B0604030504040204" pitchFamily="34" charset="0"/>
                  <a:cs typeface="Arial" panose="020B0604020202020204" pitchFamily="34" charset="0"/>
                </a:defRPr>
              </a:lvl1pPr>
              <a:lvl2pPr marL="742950" indent="-285750" eaLnBrk="0" hangingPunct="0">
                <a:tabLst>
                  <a:tab pos="3141663" algn="l"/>
                </a:tabLst>
                <a:defRPr sz="2400" i="1">
                  <a:solidFill>
                    <a:schemeClr val="tx1"/>
                  </a:solidFill>
                  <a:latin typeface="Verdana" panose="020B0604030504040204" pitchFamily="34" charset="0"/>
                  <a:cs typeface="Arial" panose="020B0604020202020204" pitchFamily="34" charset="0"/>
                </a:defRPr>
              </a:lvl2pPr>
              <a:lvl3pPr marL="11430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3pPr>
              <a:lvl4pPr marL="16002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4pPr>
              <a:lvl5pPr marL="20574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9pPr>
            </a:lstStyle>
            <a:p>
              <a:pPr eaLnBrk="1" hangingPunct="1">
                <a:spcBef>
                  <a:spcPct val="20000"/>
                </a:spcBef>
              </a:pPr>
              <a:r>
                <a:rPr lang="en-GB" altLang="en-US" sz="1400" b="1" i="0" dirty="0">
                  <a:latin typeface="Arial Narrow" panose="020B0604020202020204" pitchFamily="34" charset="0"/>
                </a:rPr>
                <a:t>3c. Radiance model</a:t>
              </a:r>
            </a:p>
            <a:p>
              <a:pPr eaLnBrk="1" hangingPunct="1">
                <a:spcBef>
                  <a:spcPct val="20000"/>
                </a:spcBef>
              </a:pPr>
              <a:r>
                <a:rPr lang="en-GB" altLang="en-US" sz="1400" i="0" dirty="0">
                  <a:latin typeface="Arial Narrow" panose="020B0604020202020204" pitchFamily="34" charset="0"/>
                </a:rPr>
                <a:t>Solar and IR channels</a:t>
              </a:r>
            </a:p>
          </p:txBody>
        </p:sp>
        <p:sp>
          <p:nvSpPr>
            <p:cNvPr id="11" name="Text Box 12">
              <a:extLst>
                <a:ext uri="{FF2B5EF4-FFF2-40B4-BE49-F238E27FC236}">
                  <a16:creationId xmlns:a16="http://schemas.microsoft.com/office/drawing/2014/main" id="{7BE1F388-966D-210C-D2DF-01265978824D}"/>
                </a:ext>
              </a:extLst>
            </p:cNvPr>
            <p:cNvSpPr txBox="1">
              <a:spLocks noChangeArrowheads="1"/>
            </p:cNvSpPr>
            <p:nvPr/>
          </p:nvSpPr>
          <p:spPr bwMode="auto">
            <a:xfrm>
              <a:off x="912" y="3176"/>
              <a:ext cx="1361" cy="365"/>
            </a:xfrm>
            <a:prstGeom prst="rect">
              <a:avLst/>
            </a:prstGeom>
            <a:solidFill>
              <a:schemeClr val="bg1"/>
            </a:solidFill>
            <a:ln w="19050">
              <a:solidFill>
                <a:schemeClr val="tx1"/>
              </a:solidFill>
              <a:miter lim="800000"/>
              <a:headEnd/>
              <a:tailEnd/>
            </a:ln>
          </p:spPr>
          <p:txBody>
            <a:bodyPr>
              <a:spAutoFit/>
            </a:bodyPr>
            <a:lstStyle>
              <a:lvl1pPr eaLnBrk="0" hangingPunct="0">
                <a:tabLst>
                  <a:tab pos="3141663" algn="l"/>
                </a:tabLst>
                <a:defRPr sz="2400" i="1">
                  <a:solidFill>
                    <a:schemeClr val="tx1"/>
                  </a:solidFill>
                  <a:latin typeface="Verdana" panose="020B0604030504040204" pitchFamily="34" charset="0"/>
                  <a:cs typeface="Arial" panose="020B0604020202020204" pitchFamily="34" charset="0"/>
                </a:defRPr>
              </a:lvl1pPr>
              <a:lvl2pPr marL="742950" indent="-285750" eaLnBrk="0" hangingPunct="0">
                <a:tabLst>
                  <a:tab pos="3141663" algn="l"/>
                </a:tabLst>
                <a:defRPr sz="2400" i="1">
                  <a:solidFill>
                    <a:schemeClr val="tx1"/>
                  </a:solidFill>
                  <a:latin typeface="Verdana" panose="020B0604030504040204" pitchFamily="34" charset="0"/>
                  <a:cs typeface="Arial" panose="020B0604020202020204" pitchFamily="34" charset="0"/>
                </a:defRPr>
              </a:lvl2pPr>
              <a:lvl3pPr marL="11430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3pPr>
              <a:lvl4pPr marL="16002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4pPr>
              <a:lvl5pPr marL="20574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9pPr>
            </a:lstStyle>
            <a:p>
              <a:pPr eaLnBrk="1" hangingPunct="1">
                <a:spcBef>
                  <a:spcPct val="20000"/>
                </a:spcBef>
              </a:pPr>
              <a:r>
                <a:rPr lang="en-GB" altLang="en-US" sz="1400" b="1" i="0">
                  <a:latin typeface="Arial Narrow" panose="020B0604020202020204" pitchFamily="34" charset="0"/>
                </a:rPr>
                <a:t>4. Compare to observations</a:t>
              </a:r>
            </a:p>
            <a:p>
              <a:pPr eaLnBrk="1" hangingPunct="1">
                <a:spcBef>
                  <a:spcPct val="20000"/>
                </a:spcBef>
              </a:pPr>
              <a:r>
                <a:rPr lang="en-GB" altLang="en-US" sz="1400" i="0">
                  <a:latin typeface="Arial Narrow" panose="020B0604020202020204" pitchFamily="34" charset="0"/>
                </a:rPr>
                <a:t>Check for convergence</a:t>
              </a:r>
            </a:p>
          </p:txBody>
        </p:sp>
        <p:sp>
          <p:nvSpPr>
            <p:cNvPr id="12" name="Text Box 13">
              <a:extLst>
                <a:ext uri="{FF2B5EF4-FFF2-40B4-BE49-F238E27FC236}">
                  <a16:creationId xmlns:a16="http://schemas.microsoft.com/office/drawing/2014/main" id="{533E264E-B44B-2294-8F0A-ED909AF8ABBE}"/>
                </a:ext>
              </a:extLst>
            </p:cNvPr>
            <p:cNvSpPr txBox="1">
              <a:spLocks noChangeArrowheads="1"/>
            </p:cNvSpPr>
            <p:nvPr/>
          </p:nvSpPr>
          <p:spPr bwMode="auto">
            <a:xfrm>
              <a:off x="4331" y="2255"/>
              <a:ext cx="1262" cy="633"/>
            </a:xfrm>
            <a:prstGeom prst="rect">
              <a:avLst/>
            </a:prstGeom>
            <a:solidFill>
              <a:schemeClr val="bg1"/>
            </a:solidFill>
            <a:ln w="19050">
              <a:solidFill>
                <a:schemeClr val="tx1"/>
              </a:solidFill>
              <a:miter lim="800000"/>
              <a:headEnd/>
              <a:tailEnd/>
            </a:ln>
          </p:spPr>
          <p:txBody>
            <a:bodyPr>
              <a:spAutoFit/>
            </a:bodyPr>
            <a:lstStyle>
              <a:lvl1pPr eaLnBrk="0" hangingPunct="0">
                <a:tabLst>
                  <a:tab pos="3141663" algn="l"/>
                </a:tabLst>
                <a:defRPr sz="2400" i="1">
                  <a:solidFill>
                    <a:schemeClr val="tx1"/>
                  </a:solidFill>
                  <a:latin typeface="Verdana" panose="020B0604030504040204" pitchFamily="34" charset="0"/>
                  <a:cs typeface="Arial" panose="020B0604020202020204" pitchFamily="34" charset="0"/>
                </a:defRPr>
              </a:lvl1pPr>
              <a:lvl2pPr marL="742950" indent="-285750" eaLnBrk="0" hangingPunct="0">
                <a:tabLst>
                  <a:tab pos="3141663" algn="l"/>
                </a:tabLst>
                <a:defRPr sz="2400" i="1">
                  <a:solidFill>
                    <a:schemeClr val="tx1"/>
                  </a:solidFill>
                  <a:latin typeface="Verdana" panose="020B0604030504040204" pitchFamily="34" charset="0"/>
                  <a:cs typeface="Arial" panose="020B0604020202020204" pitchFamily="34" charset="0"/>
                </a:defRPr>
              </a:lvl2pPr>
              <a:lvl3pPr marL="11430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3pPr>
              <a:lvl4pPr marL="16002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4pPr>
              <a:lvl5pPr marL="20574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9pPr>
            </a:lstStyle>
            <a:p>
              <a:pPr eaLnBrk="1" hangingPunct="1">
                <a:spcBef>
                  <a:spcPct val="20000"/>
                </a:spcBef>
              </a:pPr>
              <a:r>
                <a:rPr lang="en-GB" altLang="en-US" sz="1400" b="1" i="0" dirty="0">
                  <a:latin typeface="Arial Narrow" panose="020B0604020202020204" pitchFamily="34" charset="0"/>
                </a:rPr>
                <a:t>6. Iteration method</a:t>
              </a:r>
            </a:p>
            <a:p>
              <a:pPr eaLnBrk="1" hangingPunct="1">
                <a:spcBef>
                  <a:spcPct val="20000"/>
                </a:spcBef>
              </a:pPr>
              <a:r>
                <a:rPr lang="en-GB" altLang="en-US" sz="1400" i="0" dirty="0">
                  <a:latin typeface="Arial Narrow" panose="020B0604020202020204" pitchFamily="34" charset="0"/>
                </a:rPr>
                <a:t>Derive new state vector using quasi-Newton scheme</a:t>
              </a:r>
            </a:p>
          </p:txBody>
        </p:sp>
        <p:cxnSp>
          <p:nvCxnSpPr>
            <p:cNvPr id="13" name="AutoShape 14">
              <a:extLst>
                <a:ext uri="{FF2B5EF4-FFF2-40B4-BE49-F238E27FC236}">
                  <a16:creationId xmlns:a16="http://schemas.microsoft.com/office/drawing/2014/main" id="{EB2003BD-6879-8AC1-A112-6FABA798CB8E}"/>
                </a:ext>
              </a:extLst>
            </p:cNvPr>
            <p:cNvCxnSpPr>
              <a:cxnSpLocks noChangeShapeType="1"/>
              <a:stCxn id="7" idx="2"/>
              <a:endCxn id="21" idx="0"/>
            </p:cNvCxnSpPr>
            <p:nvPr/>
          </p:nvCxnSpPr>
          <p:spPr bwMode="auto">
            <a:xfrm>
              <a:off x="2163" y="1483"/>
              <a:ext cx="0" cy="143"/>
            </a:xfrm>
            <a:prstGeom prst="straightConnector1">
              <a:avLst/>
            </a:prstGeom>
            <a:noFill/>
            <a:ln w="25400">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14" name="AutoShape 15">
              <a:extLst>
                <a:ext uri="{FF2B5EF4-FFF2-40B4-BE49-F238E27FC236}">
                  <a16:creationId xmlns:a16="http://schemas.microsoft.com/office/drawing/2014/main" id="{909B0E25-BAD0-BE2D-1889-15BE5A64C4AC}"/>
                </a:ext>
              </a:extLst>
            </p:cNvPr>
            <p:cNvCxnSpPr>
              <a:cxnSpLocks noChangeShapeType="1"/>
            </p:cNvCxnSpPr>
            <p:nvPr/>
          </p:nvCxnSpPr>
          <p:spPr bwMode="auto">
            <a:xfrm rot="5400000">
              <a:off x="1526" y="3102"/>
              <a:ext cx="146" cy="1"/>
            </a:xfrm>
            <a:prstGeom prst="straightConnector1">
              <a:avLst/>
            </a:prstGeom>
            <a:noFill/>
            <a:ln w="25400">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15" name="AutoShape 17">
              <a:extLst>
                <a:ext uri="{FF2B5EF4-FFF2-40B4-BE49-F238E27FC236}">
                  <a16:creationId xmlns:a16="http://schemas.microsoft.com/office/drawing/2014/main" id="{AB26521C-BD6C-7711-13DD-B239D964BC7C}"/>
                </a:ext>
              </a:extLst>
            </p:cNvPr>
            <p:cNvCxnSpPr>
              <a:cxnSpLocks noChangeShapeType="1"/>
              <a:stCxn id="12" idx="0"/>
              <a:endCxn id="21" idx="3"/>
            </p:cNvCxnSpPr>
            <p:nvPr/>
          </p:nvCxnSpPr>
          <p:spPr bwMode="auto">
            <a:xfrm rot="16200000" flipV="1">
              <a:off x="4210" y="1503"/>
              <a:ext cx="447" cy="1057"/>
            </a:xfrm>
            <a:prstGeom prst="bentConnector2">
              <a:avLst/>
            </a:prstGeom>
            <a:noFill/>
            <a:ln w="25400">
              <a:solidFill>
                <a:schemeClr val="accent2"/>
              </a:solidFill>
              <a:miter lim="800000"/>
              <a:headEnd/>
              <a:tailEnd type="triangle" w="lg" len="lg"/>
            </a:ln>
            <a:extLst>
              <a:ext uri="{909E8E84-426E-40DD-AFC4-6F175D3DCCD1}">
                <a14:hiddenFill xmlns:a14="http://schemas.microsoft.com/office/drawing/2010/main">
                  <a:noFill/>
                </a14:hiddenFill>
              </a:ext>
            </a:extLst>
          </p:spPr>
        </p:cxnSp>
        <p:cxnSp>
          <p:nvCxnSpPr>
            <p:cNvPr id="16" name="AutoShape 18">
              <a:extLst>
                <a:ext uri="{FF2B5EF4-FFF2-40B4-BE49-F238E27FC236}">
                  <a16:creationId xmlns:a16="http://schemas.microsoft.com/office/drawing/2014/main" id="{CCAADD18-6FBB-4D4D-8E63-486953EA9D9C}"/>
                </a:ext>
              </a:extLst>
            </p:cNvPr>
            <p:cNvCxnSpPr>
              <a:cxnSpLocks noChangeShapeType="1"/>
              <a:stCxn id="11" idx="2"/>
              <a:endCxn id="23" idx="0"/>
            </p:cNvCxnSpPr>
            <p:nvPr/>
          </p:nvCxnSpPr>
          <p:spPr bwMode="auto">
            <a:xfrm rot="16200000" flipH="1">
              <a:off x="1460" y="3673"/>
              <a:ext cx="272" cy="7"/>
            </a:xfrm>
            <a:prstGeom prst="straightConnector1">
              <a:avLst/>
            </a:prstGeom>
            <a:noFill/>
            <a:ln w="25400">
              <a:solidFill>
                <a:schemeClr val="accent2"/>
              </a:solidFill>
              <a:round/>
              <a:headEnd/>
              <a:tailEnd type="triangle" w="lg" len="lg"/>
            </a:ln>
            <a:extLst>
              <a:ext uri="{909E8E84-426E-40DD-AFC4-6F175D3DCCD1}">
                <a14:hiddenFill xmlns:a14="http://schemas.microsoft.com/office/drawing/2010/main">
                  <a:noFill/>
                </a14:hiddenFill>
              </a:ext>
            </a:extLst>
          </p:spPr>
        </p:cxnSp>
        <p:sp>
          <p:nvSpPr>
            <p:cNvPr id="17" name="Text Box 19">
              <a:extLst>
                <a:ext uri="{FF2B5EF4-FFF2-40B4-BE49-F238E27FC236}">
                  <a16:creationId xmlns:a16="http://schemas.microsoft.com/office/drawing/2014/main" id="{640EC410-FB33-E6EE-EB75-8AE41D3A3B4F}"/>
                </a:ext>
              </a:extLst>
            </p:cNvPr>
            <p:cNvSpPr txBox="1">
              <a:spLocks noChangeArrowheads="1"/>
            </p:cNvSpPr>
            <p:nvPr/>
          </p:nvSpPr>
          <p:spPr bwMode="auto">
            <a:xfrm>
              <a:off x="325" y="2154"/>
              <a:ext cx="120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tabLst>
                  <a:tab pos="3141663" algn="l"/>
                </a:tabLst>
                <a:defRPr sz="2400" i="1">
                  <a:solidFill>
                    <a:schemeClr val="tx1"/>
                  </a:solidFill>
                  <a:latin typeface="Verdana" panose="020B0604030504040204" pitchFamily="34" charset="0"/>
                  <a:cs typeface="Arial" panose="020B0604020202020204" pitchFamily="34" charset="0"/>
                </a:defRPr>
              </a:lvl1pPr>
              <a:lvl2pPr marL="742950" indent="-285750" eaLnBrk="0" hangingPunct="0">
                <a:tabLst>
                  <a:tab pos="3141663" algn="l"/>
                </a:tabLst>
                <a:defRPr sz="2400" i="1">
                  <a:solidFill>
                    <a:schemeClr val="tx1"/>
                  </a:solidFill>
                  <a:latin typeface="Verdana" panose="020B0604030504040204" pitchFamily="34" charset="0"/>
                  <a:cs typeface="Arial" panose="020B0604020202020204" pitchFamily="34" charset="0"/>
                </a:defRPr>
              </a:lvl2pPr>
              <a:lvl3pPr marL="11430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3pPr>
              <a:lvl4pPr marL="16002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4pPr>
              <a:lvl5pPr marL="20574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9pPr>
            </a:lstStyle>
            <a:p>
              <a:pPr eaLnBrk="1" hangingPunct="1">
                <a:spcBef>
                  <a:spcPct val="20000"/>
                </a:spcBef>
              </a:pPr>
              <a:r>
                <a:rPr lang="en-GB" altLang="en-US" sz="2000" b="1" i="0">
                  <a:latin typeface="Arial Narrow" panose="020B0604020202020204" pitchFamily="34" charset="0"/>
                </a:rPr>
                <a:t>3. Forward model</a:t>
              </a:r>
            </a:p>
          </p:txBody>
        </p:sp>
        <p:sp>
          <p:nvSpPr>
            <p:cNvPr id="18" name="Text Box 20">
              <a:extLst>
                <a:ext uri="{FF2B5EF4-FFF2-40B4-BE49-F238E27FC236}">
                  <a16:creationId xmlns:a16="http://schemas.microsoft.com/office/drawing/2014/main" id="{67F067B5-AD99-E0D4-DE90-0DF9FD2C82BD}"/>
                </a:ext>
              </a:extLst>
            </p:cNvPr>
            <p:cNvSpPr txBox="1">
              <a:spLocks noChangeArrowheads="1"/>
            </p:cNvSpPr>
            <p:nvPr/>
          </p:nvSpPr>
          <p:spPr bwMode="auto">
            <a:xfrm>
              <a:off x="2304" y="3162"/>
              <a:ext cx="71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tabLst>
                  <a:tab pos="3141663" algn="l"/>
                </a:tabLst>
                <a:defRPr sz="2400" i="1">
                  <a:solidFill>
                    <a:schemeClr val="tx1"/>
                  </a:solidFill>
                  <a:latin typeface="Verdana" panose="020B0604030504040204" pitchFamily="34" charset="0"/>
                  <a:cs typeface="Arial" panose="020B0604020202020204" pitchFamily="34" charset="0"/>
                </a:defRPr>
              </a:lvl1pPr>
              <a:lvl2pPr marL="742950" indent="-285750" eaLnBrk="0" hangingPunct="0">
                <a:tabLst>
                  <a:tab pos="3141663" algn="l"/>
                </a:tabLst>
                <a:defRPr sz="2400" i="1">
                  <a:solidFill>
                    <a:schemeClr val="tx1"/>
                  </a:solidFill>
                  <a:latin typeface="Verdana" panose="020B0604030504040204" pitchFamily="34" charset="0"/>
                  <a:cs typeface="Arial" panose="020B0604020202020204" pitchFamily="34" charset="0"/>
                </a:defRPr>
              </a:lvl2pPr>
              <a:lvl3pPr marL="11430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3pPr>
              <a:lvl4pPr marL="16002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4pPr>
              <a:lvl5pPr marL="20574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9pPr>
            </a:lstStyle>
            <a:p>
              <a:pPr eaLnBrk="1" hangingPunct="1">
                <a:spcBef>
                  <a:spcPct val="20000"/>
                </a:spcBef>
              </a:pPr>
              <a:r>
                <a:rPr lang="en-GB" altLang="en-US" sz="1400" i="0">
                  <a:solidFill>
                    <a:schemeClr val="accent2"/>
                  </a:solidFill>
                  <a:latin typeface="Arial Narrow" panose="020B0604020202020204" pitchFamily="34" charset="0"/>
                </a:rPr>
                <a:t>Not converged</a:t>
              </a:r>
            </a:p>
          </p:txBody>
        </p:sp>
        <p:sp>
          <p:nvSpPr>
            <p:cNvPr id="19" name="Text Box 21">
              <a:extLst>
                <a:ext uri="{FF2B5EF4-FFF2-40B4-BE49-F238E27FC236}">
                  <a16:creationId xmlns:a16="http://schemas.microsoft.com/office/drawing/2014/main" id="{8A14ABB6-D4AB-8655-338A-5174A0D5694F}"/>
                </a:ext>
              </a:extLst>
            </p:cNvPr>
            <p:cNvSpPr txBox="1">
              <a:spLocks noChangeArrowheads="1"/>
            </p:cNvSpPr>
            <p:nvPr/>
          </p:nvSpPr>
          <p:spPr bwMode="auto">
            <a:xfrm>
              <a:off x="1577" y="3574"/>
              <a:ext cx="5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tabLst>
                  <a:tab pos="3141663" algn="l"/>
                </a:tabLst>
                <a:defRPr sz="2400" i="1">
                  <a:solidFill>
                    <a:schemeClr val="tx1"/>
                  </a:solidFill>
                  <a:latin typeface="Verdana" panose="020B0604030504040204" pitchFamily="34" charset="0"/>
                  <a:cs typeface="Arial" panose="020B0604020202020204" pitchFamily="34" charset="0"/>
                </a:defRPr>
              </a:lvl1pPr>
              <a:lvl2pPr marL="742950" indent="-285750" eaLnBrk="0" hangingPunct="0">
                <a:tabLst>
                  <a:tab pos="3141663" algn="l"/>
                </a:tabLst>
                <a:defRPr sz="2400" i="1">
                  <a:solidFill>
                    <a:schemeClr val="tx1"/>
                  </a:solidFill>
                  <a:latin typeface="Verdana" panose="020B0604030504040204" pitchFamily="34" charset="0"/>
                  <a:cs typeface="Arial" panose="020B0604020202020204" pitchFamily="34" charset="0"/>
                </a:defRPr>
              </a:lvl2pPr>
              <a:lvl3pPr marL="11430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3pPr>
              <a:lvl4pPr marL="16002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4pPr>
              <a:lvl5pPr marL="20574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9pPr>
            </a:lstStyle>
            <a:p>
              <a:pPr eaLnBrk="1" hangingPunct="1">
                <a:spcBef>
                  <a:spcPct val="20000"/>
                </a:spcBef>
              </a:pPr>
              <a:r>
                <a:rPr lang="en-GB" altLang="en-US" sz="1400" i="0">
                  <a:solidFill>
                    <a:schemeClr val="accent2"/>
                  </a:solidFill>
                  <a:latin typeface="Arial Narrow" panose="020B0604020202020204" pitchFamily="34" charset="0"/>
                </a:rPr>
                <a:t>Converged</a:t>
              </a:r>
            </a:p>
          </p:txBody>
        </p:sp>
        <p:sp>
          <p:nvSpPr>
            <p:cNvPr id="20" name="Text Box 22">
              <a:extLst>
                <a:ext uri="{FF2B5EF4-FFF2-40B4-BE49-F238E27FC236}">
                  <a16:creationId xmlns:a16="http://schemas.microsoft.com/office/drawing/2014/main" id="{687E0406-A828-F0FB-D248-39FCA834C854}"/>
                </a:ext>
              </a:extLst>
            </p:cNvPr>
            <p:cNvSpPr txBox="1">
              <a:spLocks noChangeArrowheads="1"/>
            </p:cNvSpPr>
            <p:nvPr/>
          </p:nvSpPr>
          <p:spPr bwMode="auto">
            <a:xfrm>
              <a:off x="3574" y="3896"/>
              <a:ext cx="12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tabLst>
                  <a:tab pos="3141663" algn="l"/>
                </a:tabLst>
                <a:defRPr sz="2400" i="1">
                  <a:solidFill>
                    <a:schemeClr val="tx1"/>
                  </a:solidFill>
                  <a:latin typeface="Verdana" panose="020B0604030504040204" pitchFamily="34" charset="0"/>
                  <a:cs typeface="Arial" panose="020B0604020202020204" pitchFamily="34" charset="0"/>
                </a:defRPr>
              </a:lvl1pPr>
              <a:lvl2pPr marL="742950" indent="-285750" eaLnBrk="0" hangingPunct="0">
                <a:tabLst>
                  <a:tab pos="3141663" algn="l"/>
                </a:tabLst>
                <a:defRPr sz="2400" i="1">
                  <a:solidFill>
                    <a:schemeClr val="tx1"/>
                  </a:solidFill>
                  <a:latin typeface="Verdana" panose="020B0604030504040204" pitchFamily="34" charset="0"/>
                  <a:cs typeface="Arial" panose="020B0604020202020204" pitchFamily="34" charset="0"/>
                </a:defRPr>
              </a:lvl2pPr>
              <a:lvl3pPr marL="11430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3pPr>
              <a:lvl4pPr marL="16002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4pPr>
              <a:lvl5pPr marL="20574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9pPr>
            </a:lstStyle>
            <a:p>
              <a:pPr eaLnBrk="1" hangingPunct="1">
                <a:spcBef>
                  <a:spcPct val="20000"/>
                </a:spcBef>
              </a:pPr>
              <a:r>
                <a:rPr lang="en-GB" altLang="en-US" sz="1400" i="0">
                  <a:latin typeface="Arial Narrow" panose="020B0604020202020204" pitchFamily="34" charset="0"/>
                </a:rPr>
                <a:t>Proceed to next ray of data</a:t>
              </a:r>
            </a:p>
          </p:txBody>
        </p:sp>
        <p:sp>
          <p:nvSpPr>
            <p:cNvPr id="21" name="Text Box 7">
              <a:extLst>
                <a:ext uri="{FF2B5EF4-FFF2-40B4-BE49-F238E27FC236}">
                  <a16:creationId xmlns:a16="http://schemas.microsoft.com/office/drawing/2014/main" id="{82C47B3F-4EB7-467E-7B2D-9EB9EE81304E}"/>
                </a:ext>
              </a:extLst>
            </p:cNvPr>
            <p:cNvSpPr txBox="1">
              <a:spLocks noChangeArrowheads="1"/>
            </p:cNvSpPr>
            <p:nvPr/>
          </p:nvSpPr>
          <p:spPr bwMode="auto">
            <a:xfrm>
              <a:off x="420" y="1626"/>
              <a:ext cx="3485" cy="3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66700" indent="-85725" eaLnBrk="0" hangingPunct="0">
                <a:tabLst>
                  <a:tab pos="3141663" algn="l"/>
                </a:tabLst>
                <a:defRPr sz="2400" i="1">
                  <a:solidFill>
                    <a:schemeClr val="tx1"/>
                  </a:solidFill>
                  <a:latin typeface="Verdana" panose="020B0604030504040204" pitchFamily="34" charset="0"/>
                  <a:cs typeface="Arial" panose="020B0604020202020204" pitchFamily="34" charset="0"/>
                </a:defRPr>
              </a:lvl1pPr>
              <a:lvl2pPr marL="742950" indent="-285750" eaLnBrk="0" hangingPunct="0">
                <a:tabLst>
                  <a:tab pos="3141663" algn="l"/>
                </a:tabLst>
                <a:defRPr sz="2400" i="1">
                  <a:solidFill>
                    <a:schemeClr val="tx1"/>
                  </a:solidFill>
                  <a:latin typeface="Verdana" panose="020B0604030504040204" pitchFamily="34" charset="0"/>
                  <a:cs typeface="Arial" panose="020B0604020202020204" pitchFamily="34" charset="0"/>
                </a:defRPr>
              </a:lvl2pPr>
              <a:lvl3pPr marL="11430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3pPr>
              <a:lvl4pPr marL="16002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4pPr>
              <a:lvl5pPr marL="20574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9pPr>
            </a:lstStyle>
            <a:p>
              <a:pPr eaLnBrk="1" hangingPunct="1">
                <a:spcBef>
                  <a:spcPct val="20000"/>
                </a:spcBef>
              </a:pPr>
              <a:r>
                <a:rPr lang="en-GB" altLang="en-US" sz="1400" b="1" i="0" dirty="0">
                  <a:latin typeface="Arial Narrow" panose="020B0604020202020204" pitchFamily="34" charset="0"/>
                </a:rPr>
                <a:t>2. Convert state vector to radar-lidar resolution</a:t>
              </a:r>
            </a:p>
            <a:p>
              <a:pPr eaLnBrk="1" hangingPunct="1">
                <a:spcBef>
                  <a:spcPct val="20000"/>
                </a:spcBef>
              </a:pPr>
              <a:r>
                <a:rPr lang="en-GB" altLang="en-US" sz="1400" i="0" dirty="0">
                  <a:latin typeface="Arial Narrow" panose="020B0604020202020204" pitchFamily="34" charset="0"/>
                </a:rPr>
                <a:t>Often the state vector will contain a low-resolution description of the profile</a:t>
              </a:r>
            </a:p>
          </p:txBody>
        </p:sp>
        <p:cxnSp>
          <p:nvCxnSpPr>
            <p:cNvPr id="22" name="AutoShape 14">
              <a:extLst>
                <a:ext uri="{FF2B5EF4-FFF2-40B4-BE49-F238E27FC236}">
                  <a16:creationId xmlns:a16="http://schemas.microsoft.com/office/drawing/2014/main" id="{9FD57665-24DC-A7E1-9072-7C9966CA9C7C}"/>
                </a:ext>
              </a:extLst>
            </p:cNvPr>
            <p:cNvCxnSpPr>
              <a:cxnSpLocks noChangeShapeType="1"/>
              <a:stCxn id="21" idx="2"/>
              <a:endCxn id="6" idx="0"/>
            </p:cNvCxnSpPr>
            <p:nvPr/>
          </p:nvCxnSpPr>
          <p:spPr bwMode="auto">
            <a:xfrm flipH="1">
              <a:off x="2160" y="1991"/>
              <a:ext cx="3" cy="163"/>
            </a:xfrm>
            <a:prstGeom prst="straightConnector1">
              <a:avLst/>
            </a:prstGeom>
            <a:noFill/>
            <a:ln w="25400">
              <a:solidFill>
                <a:schemeClr val="accent2"/>
              </a:solidFill>
              <a:round/>
              <a:headEnd/>
              <a:tailEnd type="triangle" w="lg" len="lg"/>
            </a:ln>
            <a:extLst>
              <a:ext uri="{909E8E84-426E-40DD-AFC4-6F175D3DCCD1}">
                <a14:hiddenFill xmlns:a14="http://schemas.microsoft.com/office/drawing/2010/main">
                  <a:noFill/>
                </a14:hiddenFill>
              </a:ext>
            </a:extLst>
          </p:spPr>
        </p:cxnSp>
        <p:sp>
          <p:nvSpPr>
            <p:cNvPr id="23" name="Text Box 12">
              <a:extLst>
                <a:ext uri="{FF2B5EF4-FFF2-40B4-BE49-F238E27FC236}">
                  <a16:creationId xmlns:a16="http://schemas.microsoft.com/office/drawing/2014/main" id="{D4C1DD13-A410-5514-7711-5891F2F81B39}"/>
                </a:ext>
              </a:extLst>
            </p:cNvPr>
            <p:cNvSpPr txBox="1">
              <a:spLocks noChangeArrowheads="1"/>
            </p:cNvSpPr>
            <p:nvPr/>
          </p:nvSpPr>
          <p:spPr bwMode="auto">
            <a:xfrm>
              <a:off x="601" y="3813"/>
              <a:ext cx="1997" cy="365"/>
            </a:xfrm>
            <a:prstGeom prst="rect">
              <a:avLst/>
            </a:prstGeom>
            <a:solidFill>
              <a:schemeClr val="bg1"/>
            </a:solidFill>
            <a:ln w="19050">
              <a:solidFill>
                <a:schemeClr val="tx1"/>
              </a:solidFill>
              <a:miter lim="800000"/>
              <a:headEnd/>
              <a:tailEnd/>
            </a:ln>
          </p:spPr>
          <p:txBody>
            <a:bodyPr>
              <a:spAutoFit/>
            </a:bodyPr>
            <a:lstStyle>
              <a:lvl1pPr eaLnBrk="0" hangingPunct="0">
                <a:tabLst>
                  <a:tab pos="3141663" algn="l"/>
                </a:tabLst>
                <a:defRPr sz="2400" i="1">
                  <a:solidFill>
                    <a:schemeClr val="tx1"/>
                  </a:solidFill>
                  <a:latin typeface="Verdana" panose="020B0604030504040204" pitchFamily="34" charset="0"/>
                  <a:cs typeface="Arial" panose="020B0604020202020204" pitchFamily="34" charset="0"/>
                </a:defRPr>
              </a:lvl1pPr>
              <a:lvl2pPr marL="742950" indent="-285750" eaLnBrk="0" hangingPunct="0">
                <a:tabLst>
                  <a:tab pos="3141663" algn="l"/>
                </a:tabLst>
                <a:defRPr sz="2400" i="1">
                  <a:solidFill>
                    <a:schemeClr val="tx1"/>
                  </a:solidFill>
                  <a:latin typeface="Verdana" panose="020B0604030504040204" pitchFamily="34" charset="0"/>
                  <a:cs typeface="Arial" panose="020B0604020202020204" pitchFamily="34" charset="0"/>
                </a:defRPr>
              </a:lvl2pPr>
              <a:lvl3pPr marL="11430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3pPr>
              <a:lvl4pPr marL="16002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4pPr>
              <a:lvl5pPr marL="2057400" indent="-228600" eaLnBrk="0" hangingPunct="0">
                <a:tabLst>
                  <a:tab pos="3141663" algn="l"/>
                </a:tabLst>
                <a:defRPr sz="2400" i="1">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3141663" algn="l"/>
                </a:tabLst>
                <a:defRPr sz="2400" i="1">
                  <a:solidFill>
                    <a:schemeClr val="tx1"/>
                  </a:solidFill>
                  <a:latin typeface="Verdana" panose="020B0604030504040204" pitchFamily="34" charset="0"/>
                  <a:cs typeface="Arial" panose="020B0604020202020204" pitchFamily="34" charset="0"/>
                </a:defRPr>
              </a:lvl9pPr>
            </a:lstStyle>
            <a:p>
              <a:pPr eaLnBrk="1" hangingPunct="1">
                <a:spcBef>
                  <a:spcPct val="20000"/>
                </a:spcBef>
              </a:pPr>
              <a:r>
                <a:rPr lang="en-GB" altLang="en-US" sz="1400" b="1" i="0" dirty="0">
                  <a:latin typeface="Arial Narrow" panose="020B0604020202020204" pitchFamily="34" charset="0"/>
                </a:rPr>
                <a:t>7. Calculate retrieval error</a:t>
              </a:r>
            </a:p>
            <a:p>
              <a:pPr eaLnBrk="1" hangingPunct="1">
                <a:spcBef>
                  <a:spcPct val="20000"/>
                </a:spcBef>
              </a:pPr>
              <a:r>
                <a:rPr lang="en-GB" altLang="en-US" sz="1400" i="0" dirty="0">
                  <a:latin typeface="Arial Narrow" panose="020B0604020202020204" pitchFamily="34" charset="0"/>
                </a:rPr>
                <a:t>Error covariances and averaging kernel</a:t>
              </a:r>
            </a:p>
          </p:txBody>
        </p:sp>
        <p:cxnSp>
          <p:nvCxnSpPr>
            <p:cNvPr id="24" name="AutoShape 16">
              <a:extLst>
                <a:ext uri="{FF2B5EF4-FFF2-40B4-BE49-F238E27FC236}">
                  <a16:creationId xmlns:a16="http://schemas.microsoft.com/office/drawing/2014/main" id="{9F71D039-1DFB-DAA1-962F-D89EC319B250}"/>
                </a:ext>
              </a:extLst>
            </p:cNvPr>
            <p:cNvCxnSpPr>
              <a:cxnSpLocks noChangeShapeType="1"/>
              <a:stCxn id="23" idx="3"/>
            </p:cNvCxnSpPr>
            <p:nvPr/>
          </p:nvCxnSpPr>
          <p:spPr bwMode="auto">
            <a:xfrm>
              <a:off x="2604" y="3996"/>
              <a:ext cx="943" cy="1"/>
            </a:xfrm>
            <a:prstGeom prst="straightConnector1">
              <a:avLst/>
            </a:prstGeom>
            <a:noFill/>
            <a:ln w="25400">
              <a:solidFill>
                <a:schemeClr val="accent2"/>
              </a:solidFill>
              <a:round/>
              <a:headEnd/>
              <a:tailEnd type="triangle" w="lg" len="lg"/>
            </a:ln>
            <a:extLst>
              <a:ext uri="{909E8E84-426E-40DD-AFC4-6F175D3DCCD1}">
                <a14:hiddenFill xmlns:a14="http://schemas.microsoft.com/office/drawing/2010/main">
                  <a:noFill/>
                </a14:hiddenFill>
              </a:ext>
            </a:extLst>
          </p:spPr>
        </p:cxnSp>
      </p:grpSp>
      <p:cxnSp>
        <p:nvCxnSpPr>
          <p:cNvPr id="25" name="AutoShape 17">
            <a:extLst>
              <a:ext uri="{FF2B5EF4-FFF2-40B4-BE49-F238E27FC236}">
                <a16:creationId xmlns:a16="http://schemas.microsoft.com/office/drawing/2014/main" id="{E020FC92-31D0-1B3C-2B08-9DBD24DF7D3C}"/>
              </a:ext>
            </a:extLst>
          </p:cNvPr>
          <p:cNvCxnSpPr>
            <a:cxnSpLocks noChangeShapeType="1"/>
            <a:stCxn id="11" idx="3"/>
            <a:endCxn id="12" idx="2"/>
          </p:cNvCxnSpPr>
          <p:nvPr/>
        </p:nvCxnSpPr>
        <p:spPr bwMode="auto">
          <a:xfrm flipV="1">
            <a:off x="4490969" y="4713495"/>
            <a:ext cx="4259262" cy="738188"/>
          </a:xfrm>
          <a:prstGeom prst="bentConnector2">
            <a:avLst/>
          </a:prstGeom>
          <a:noFill/>
          <a:ln w="25400">
            <a:solidFill>
              <a:schemeClr val="accent2"/>
            </a:solidFill>
            <a:miter lim="800000"/>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65651476"/>
      </p:ext>
    </p:extLst>
  </p:cSld>
  <p:clrMapOvr>
    <a:masterClrMapping/>
  </p:clrMapOvr>
</p:sld>
</file>

<file path=ppt/theme/theme1.xml><?xml version="1.0" encoding="utf-8"?>
<a:theme xmlns:a="http://schemas.openxmlformats.org/drawingml/2006/main" name="ECMWF Light 16:9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CMWF_16.9_light_blue.potx" id="{6E553A05-1FF4-41A6-8DCD-4A16C4C52284}" vid="{CB9C2DB0-F904-43F7-8D0F-6F373F3FC069}"/>
    </a:ext>
  </a:extLst>
</a:theme>
</file>

<file path=ppt/theme/theme2.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9330923B-8557-418D-B6D0-2539E05C9992}"/>
    </a:ext>
  </a:extLst>
</a:theme>
</file>

<file path=ppt/theme/theme3.xml><?xml version="1.0" encoding="utf-8"?>
<a:theme xmlns:a="http://schemas.openxmlformats.org/drawingml/2006/main" name="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6AA67823-AB11-4C2B-8D34-BC63FAC8D62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457E322441D748A5FD2E1D751191DD" ma:contentTypeVersion="13" ma:contentTypeDescription="Create a new document." ma:contentTypeScope="" ma:versionID="d8dfa696ea23f53b595cb3d13afe9c28">
  <xsd:schema xmlns:xsd="http://www.w3.org/2001/XMLSchema" xmlns:xs="http://www.w3.org/2001/XMLSchema" xmlns:p="http://schemas.microsoft.com/office/2006/metadata/properties" xmlns:ns3="90b8b5d6-f7b4-4238-8fd7-6fcec2be4904" xmlns:ns4="5844db34-2279-4a6b-9470-57e5c345fab2" targetNamespace="http://schemas.microsoft.com/office/2006/metadata/properties" ma:root="true" ma:fieldsID="a130805264e98f17a759f61e1783c648" ns3:_="" ns4:_="">
    <xsd:import namespace="90b8b5d6-f7b4-4238-8fd7-6fcec2be4904"/>
    <xsd:import namespace="5844db34-2279-4a6b-9470-57e5c345fab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b8b5d6-f7b4-4238-8fd7-6fcec2be49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844db34-2279-4a6b-9470-57e5c345fab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E53D51-C360-4D60-8BAA-D8833145E775}">
  <ds:schemaRefs>
    <ds:schemaRef ds:uri="5844db34-2279-4a6b-9470-57e5c345fab2"/>
    <ds:schemaRef ds:uri="http://schemas.microsoft.com/office/infopath/2007/PartnerControls"/>
    <ds:schemaRef ds:uri="http://purl.org/dc/terms/"/>
    <ds:schemaRef ds:uri="http://schemas.microsoft.com/office/2006/documentManagement/types"/>
    <ds:schemaRef ds:uri="http://purl.org/dc/elements/1.1/"/>
    <ds:schemaRef ds:uri="http://schemas.microsoft.com/office/2006/metadata/properties"/>
    <ds:schemaRef ds:uri="http://purl.org/dc/dcmitype/"/>
    <ds:schemaRef ds:uri="http://www.w3.org/XML/1998/namespace"/>
    <ds:schemaRef ds:uri="http://schemas.openxmlformats.org/package/2006/metadata/core-properties"/>
    <ds:schemaRef ds:uri="90b8b5d6-f7b4-4238-8fd7-6fcec2be4904"/>
  </ds:schemaRefs>
</ds:datastoreItem>
</file>

<file path=customXml/itemProps2.xml><?xml version="1.0" encoding="utf-8"?>
<ds:datastoreItem xmlns:ds="http://schemas.openxmlformats.org/officeDocument/2006/customXml" ds:itemID="{12C964FD-1D3F-4A73-A743-5682063171F0}">
  <ds:schemaRefs>
    <ds:schemaRef ds:uri="http://schemas.microsoft.com/sharepoint/v3/contenttype/forms"/>
  </ds:schemaRefs>
</ds:datastoreItem>
</file>

<file path=customXml/itemProps3.xml><?xml version="1.0" encoding="utf-8"?>
<ds:datastoreItem xmlns:ds="http://schemas.openxmlformats.org/officeDocument/2006/customXml" ds:itemID="{24D6EBE1-1687-4B5D-899D-6EA7C08E20CB}">
  <ds:schemaRefs>
    <ds:schemaRef ds:uri="5844db34-2279-4a6b-9470-57e5c345fab2"/>
    <ds:schemaRef ds:uri="90b8b5d6-f7b4-4238-8fd7-6fcec2be49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ECMWF_16.9_light_blue</Template>
  <TotalTime>7492</TotalTime>
  <Words>2907</Words>
  <Application>Microsoft Macintosh PowerPoint</Application>
  <PresentationFormat>Custom</PresentationFormat>
  <Paragraphs>393</Paragraphs>
  <Slides>39</Slides>
  <Notes>12</Notes>
  <HiddenSlides>5</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39</vt:i4>
      </vt:variant>
    </vt:vector>
  </HeadingPairs>
  <TitlesOfParts>
    <vt:vector size="50" baseType="lpstr">
      <vt:lpstr>Arial</vt:lpstr>
      <vt:lpstr>Arial Narrow</vt:lpstr>
      <vt:lpstr>Avenir Next Demi Bold</vt:lpstr>
      <vt:lpstr>Calibri</vt:lpstr>
      <vt:lpstr>Cambria Math</vt:lpstr>
      <vt:lpstr>Courier New</vt:lpstr>
      <vt:lpstr>Helvetica</vt:lpstr>
      <vt:lpstr>Verdana</vt:lpstr>
      <vt:lpstr>ECMWF Light 16:9 blue</vt:lpstr>
      <vt:lpstr>ESA_Presentation_DARK</vt:lpstr>
      <vt:lpstr>1_ESA_Presentation_DARK</vt:lpstr>
      <vt:lpstr>PowerPoint Presentation</vt:lpstr>
      <vt:lpstr>Overview</vt:lpstr>
      <vt:lpstr>How much will the climate change this century?</vt:lpstr>
      <vt:lpstr>Decomposing cloud feedbacks</vt:lpstr>
      <vt:lpstr>The A-Train versus EarthCARE </vt:lpstr>
      <vt:lpstr>Impact of CloudSat &amp; CALIPSO on ECMWF model developments (1)</vt:lpstr>
      <vt:lpstr>Impact of CloudSat &amp; CALIPSO on ECMWF model developments (2)</vt:lpstr>
      <vt:lpstr>EarthCARE Products</vt:lpstr>
      <vt:lpstr>The “CAPTIVATE” algorithm – which produces the ACM-CAP product</vt:lpstr>
      <vt:lpstr>PowerPoint Presentation</vt:lpstr>
      <vt:lpstr>PowerPoint Presentation</vt:lpstr>
      <vt:lpstr>PowerPoint Presentation</vt:lpstr>
      <vt:lpstr>New measurements from radar and lidar</vt:lpstr>
      <vt:lpstr>Altocumulus example</vt:lpstr>
      <vt:lpstr>Estimating cloud base from the radar: C-TC update</vt:lpstr>
      <vt:lpstr>Cloud/precipitation retrievals (ACM-CAP) and heating rates (ACM-RT)</vt:lpstr>
      <vt:lpstr>Evaluate the ECMWF 9-km forecast model</vt:lpstr>
      <vt:lpstr>Self-evaluation using radiative closure</vt:lpstr>
      <vt:lpstr>Comparison of extinction profiles between EarthCARE and CAMS forecasts</vt:lpstr>
      <vt:lpstr>PowerPoint Presentation</vt:lpstr>
      <vt:lpstr>Next step: aerosol type</vt:lpstr>
      <vt:lpstr>California fires: 9 January 2025</vt:lpstr>
      <vt:lpstr>Comparison of EarthCARE’s “A-EBD” extinction product to CAMS</vt:lpstr>
      <vt:lpstr>Using EarthCARE to improve microphysical processes in the ECMWF model</vt:lpstr>
      <vt:lpstr>Simulated Doppler fall speeds in a tropical storm</vt:lpstr>
      <vt:lpstr>Convective updraft strength &amp; width </vt:lpstr>
      <vt:lpstr>DYMECS experiment (Stein et al. BAMS 2015)</vt:lpstr>
      <vt:lpstr>PowerPoint Presentation</vt:lpstr>
      <vt:lpstr>EarthCARE 2024-08-08 -&gt; 2024-10-31</vt:lpstr>
      <vt:lpstr>…with similarities to CloudSat 2007-07-01 -&gt; 2007-12-31</vt:lpstr>
      <vt:lpstr>Improving ice retrievals using EarthCARE</vt:lpstr>
      <vt:lpstr>Where do real EarthCARE observations pull the retrieval?</vt:lpstr>
      <vt:lpstr>Extinction (from A-EBD) versus radar reflectivity and temperature from 50 frames</vt:lpstr>
      <vt:lpstr>Parametric fit</vt:lpstr>
      <vt:lpstr>Distribution of N0’ retrievals from one orbit (01752)</vt:lpstr>
      <vt:lpstr>Impact of new N0’ prior on nighttime retrievals: 01752B</vt:lpstr>
      <vt:lpstr>New N0’ parameterization: does EarthCARE imply many more small ice particles?</vt:lpstr>
      <vt:lpstr>Detection of cloud-top-height trends (cloud feedbacks)</vt:lpstr>
      <vt:lpstr>Summary</vt:lpstr>
    </vt:vector>
  </TitlesOfParts>
  <Company>ECMWF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Hogan</dc:creator>
  <cp:lastModifiedBy>Robin Hogan</cp:lastModifiedBy>
  <cp:revision>3</cp:revision>
  <cp:lastPrinted>2014-11-19T12:15:44Z</cp:lastPrinted>
  <dcterms:created xsi:type="dcterms:W3CDTF">2020-04-08T06:27:53Z</dcterms:created>
  <dcterms:modified xsi:type="dcterms:W3CDTF">2025-01-24T10:32:29Z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0x01010046457E322441D748A5FD2E1D751191DD</vt:lpwstr>
  </property>
</Properties>
</file>