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</p:sldMasterIdLst>
  <p:notesMasterIdLst>
    <p:notesMasterId r:id="rId20"/>
  </p:notesMasterIdLst>
  <p:handoutMasterIdLst>
    <p:handoutMasterId r:id="rId21"/>
  </p:handoutMasterIdLst>
  <p:sldIdLst>
    <p:sldId id="256" r:id="rId8"/>
    <p:sldId id="11528" r:id="rId9"/>
    <p:sldId id="11533" r:id="rId10"/>
    <p:sldId id="11535" r:id="rId11"/>
    <p:sldId id="11529" r:id="rId12"/>
    <p:sldId id="11530" r:id="rId13"/>
    <p:sldId id="11531" r:id="rId14"/>
    <p:sldId id="11536" r:id="rId15"/>
    <p:sldId id="11537" r:id="rId16"/>
    <p:sldId id="11534" r:id="rId17"/>
    <p:sldId id="11532" r:id="rId18"/>
    <p:sldId id="278" r:id="rId19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432FF"/>
    <a:srgbClr val="B33757"/>
    <a:srgbClr val="D9D9D9"/>
    <a:srgbClr val="006196"/>
    <a:srgbClr val="FFCC4E"/>
    <a:srgbClr val="00AE9C"/>
    <a:srgbClr val="8197A6"/>
    <a:srgbClr val="F1666A"/>
    <a:srgbClr val="053249"/>
    <a:srgbClr val="003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A21C89-BE19-F546-9FF3-005C28E1704F}" v="559" dt="2026-02-28T09:55:59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59" autoAdjust="0"/>
    <p:restoredTop sz="97222" autoAdjust="0"/>
  </p:normalViewPr>
  <p:slideViewPr>
    <p:cSldViewPr snapToGrid="0">
      <p:cViewPr varScale="1">
        <p:scale>
          <a:sx n="107" d="100"/>
          <a:sy n="107" d="100"/>
        </p:scale>
        <p:origin x="200" y="384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Hogan" userId="e4b01162-5616-4fa8-93cd-73a294732d4a" providerId="ADAL" clId="{8C5BFA1B-E0FA-589E-AF13-67DE26A947DF}"/>
    <pc:docChg chg="undo custSel addSld delSld modSld sldOrd">
      <pc:chgData name="Robin Hogan" userId="e4b01162-5616-4fa8-93cd-73a294732d4a" providerId="ADAL" clId="{8C5BFA1B-E0FA-589E-AF13-67DE26A947DF}" dt="2026-02-28T16:34:00.798" v="5365" actId="1036"/>
      <pc:docMkLst>
        <pc:docMk/>
      </pc:docMkLst>
      <pc:sldChg chg="modSp mod">
        <pc:chgData name="Robin Hogan" userId="e4b01162-5616-4fa8-93cd-73a294732d4a" providerId="ADAL" clId="{8C5BFA1B-E0FA-589E-AF13-67DE26A947DF}" dt="2026-02-26T17:54:00.255" v="5282" actId="114"/>
        <pc:sldMkLst>
          <pc:docMk/>
          <pc:sldMk cId="0" sldId="256"/>
        </pc:sldMkLst>
        <pc:spChg chg="mod">
          <ac:chgData name="Robin Hogan" userId="e4b01162-5616-4fa8-93cd-73a294732d4a" providerId="ADAL" clId="{8C5BFA1B-E0FA-589E-AF13-67DE26A947DF}" dt="2026-02-26T17:54:00.255" v="5282" actId="114"/>
          <ac:spMkLst>
            <pc:docMk/>
            <pc:sldMk cId="0" sldId="256"/>
            <ac:spMk id="4" creationId="{00000000-0000-0000-0000-000000000000}"/>
          </ac:spMkLst>
        </pc:spChg>
        <pc:spChg chg="mod">
          <ac:chgData name="Robin Hogan" userId="e4b01162-5616-4fa8-93cd-73a294732d4a" providerId="ADAL" clId="{8C5BFA1B-E0FA-589E-AF13-67DE26A947DF}" dt="2026-02-25T15:17:07.803" v="30" actId="14100"/>
          <ac:spMkLst>
            <pc:docMk/>
            <pc:sldMk cId="0" sldId="256"/>
            <ac:spMk id="7" creationId="{00000000-0000-0000-0000-000000000000}"/>
          </ac:spMkLst>
        </pc:spChg>
        <pc:spChg chg="mod">
          <ac:chgData name="Robin Hogan" userId="e4b01162-5616-4fa8-93cd-73a294732d4a" providerId="ADAL" clId="{8C5BFA1B-E0FA-589E-AF13-67DE26A947DF}" dt="2026-02-25T15:17:23.313" v="49" actId="20577"/>
          <ac:spMkLst>
            <pc:docMk/>
            <pc:sldMk cId="0" sldId="256"/>
            <ac:spMk id="8" creationId="{00000000-0000-0000-0000-000000000000}"/>
          </ac:spMkLst>
        </pc:spChg>
      </pc:sldChg>
      <pc:sldChg chg="addSp delSp modSp new mod ord modAnim">
        <pc:chgData name="Robin Hogan" userId="e4b01162-5616-4fa8-93cd-73a294732d4a" providerId="ADAL" clId="{8C5BFA1B-E0FA-589E-AF13-67DE26A947DF}" dt="2026-02-26T13:15:10.886" v="2032" actId="20577"/>
        <pc:sldMkLst>
          <pc:docMk/>
          <pc:sldMk cId="1869522764" sldId="11528"/>
        </pc:sldMkLst>
        <pc:spChg chg="mod">
          <ac:chgData name="Robin Hogan" userId="e4b01162-5616-4fa8-93cd-73a294732d4a" providerId="ADAL" clId="{8C5BFA1B-E0FA-589E-AF13-67DE26A947DF}" dt="2026-02-25T15:37:30.624" v="155" actId="20577"/>
          <ac:spMkLst>
            <pc:docMk/>
            <pc:sldMk cId="1869522764" sldId="11528"/>
            <ac:spMk id="2" creationId="{F6A4B051-6FA9-B341-0CA2-E1ECB9B3B69F}"/>
          </ac:spMkLst>
        </pc:spChg>
        <pc:spChg chg="mod">
          <ac:chgData name="Robin Hogan" userId="e4b01162-5616-4fa8-93cd-73a294732d4a" providerId="ADAL" clId="{8C5BFA1B-E0FA-589E-AF13-67DE26A947DF}" dt="2026-02-26T12:53:19.220" v="1648" actId="6549"/>
          <ac:spMkLst>
            <pc:docMk/>
            <pc:sldMk cId="1869522764" sldId="11528"/>
            <ac:spMk id="3" creationId="{44DA390C-7EB0-8114-C813-3C320B52C6D7}"/>
          </ac:spMkLst>
        </pc:spChg>
        <pc:spChg chg="add mod">
          <ac:chgData name="Robin Hogan" userId="e4b01162-5616-4fa8-93cd-73a294732d4a" providerId="ADAL" clId="{8C5BFA1B-E0FA-589E-AF13-67DE26A947DF}" dt="2026-02-26T13:15:10.886" v="2032" actId="20577"/>
          <ac:spMkLst>
            <pc:docMk/>
            <pc:sldMk cId="1869522764" sldId="11528"/>
            <ac:spMk id="10" creationId="{E3ECDECF-0A3D-B680-F6DF-F3D6DEA9F390}"/>
          </ac:spMkLst>
        </pc:spChg>
        <pc:spChg chg="add mod">
          <ac:chgData name="Robin Hogan" userId="e4b01162-5616-4fa8-93cd-73a294732d4a" providerId="ADAL" clId="{8C5BFA1B-E0FA-589E-AF13-67DE26A947DF}" dt="2026-02-26T12:55:48.246" v="1777" actId="1076"/>
          <ac:spMkLst>
            <pc:docMk/>
            <pc:sldMk cId="1869522764" sldId="11528"/>
            <ac:spMk id="11" creationId="{D2809DB2-D360-0D7F-0FD5-768E53BA17C6}"/>
          </ac:spMkLst>
        </pc:spChg>
        <pc:spChg chg="add mod">
          <ac:chgData name="Robin Hogan" userId="e4b01162-5616-4fa8-93cd-73a294732d4a" providerId="ADAL" clId="{8C5BFA1B-E0FA-589E-AF13-67DE26A947DF}" dt="2026-02-26T12:56:55.748" v="1894" actId="20577"/>
          <ac:spMkLst>
            <pc:docMk/>
            <pc:sldMk cId="1869522764" sldId="11528"/>
            <ac:spMk id="12" creationId="{7DA131B6-2089-3AD3-11DA-AB4267611892}"/>
          </ac:spMkLst>
        </pc:spChg>
        <pc:picChg chg="add mod">
          <ac:chgData name="Robin Hogan" userId="e4b01162-5616-4fa8-93cd-73a294732d4a" providerId="ADAL" clId="{8C5BFA1B-E0FA-589E-AF13-67DE26A947DF}" dt="2026-02-26T12:54:11.798" v="1665" actId="1076"/>
          <ac:picMkLst>
            <pc:docMk/>
            <pc:sldMk cId="1869522764" sldId="11528"/>
            <ac:picMk id="7" creationId="{9F39AAE5-9A75-9208-35A5-6DE0BAF42094}"/>
          </ac:picMkLst>
        </pc:picChg>
        <pc:picChg chg="add mod">
          <ac:chgData name="Robin Hogan" userId="e4b01162-5616-4fa8-93cd-73a294732d4a" providerId="ADAL" clId="{8C5BFA1B-E0FA-589E-AF13-67DE26A947DF}" dt="2026-02-26T12:56:58.584" v="1897" actId="1036"/>
          <ac:picMkLst>
            <pc:docMk/>
            <pc:sldMk cId="1869522764" sldId="11528"/>
            <ac:picMk id="8" creationId="{703CC444-C91E-5254-AE0B-E720CCF84BD5}"/>
          </ac:picMkLst>
        </pc:picChg>
      </pc:sldChg>
      <pc:sldChg chg="addSp modSp new mod modAnim">
        <pc:chgData name="Robin Hogan" userId="e4b01162-5616-4fa8-93cd-73a294732d4a" providerId="ADAL" clId="{8C5BFA1B-E0FA-589E-AF13-67DE26A947DF}" dt="2026-02-26T17:55:51.200" v="5289" actId="20577"/>
        <pc:sldMkLst>
          <pc:docMk/>
          <pc:sldMk cId="3867776222" sldId="11529"/>
        </pc:sldMkLst>
        <pc:spChg chg="mod">
          <ac:chgData name="Robin Hogan" userId="e4b01162-5616-4fa8-93cd-73a294732d4a" providerId="ADAL" clId="{8C5BFA1B-E0FA-589E-AF13-67DE26A947DF}" dt="2026-02-26T17:55:51.200" v="5289" actId="20577"/>
          <ac:spMkLst>
            <pc:docMk/>
            <pc:sldMk cId="3867776222" sldId="11529"/>
            <ac:spMk id="2" creationId="{AFB1C0A7-B1BB-83BA-73FA-57C62C28AB9A}"/>
          </ac:spMkLst>
        </pc:spChg>
        <pc:spChg chg="mod">
          <ac:chgData name="Robin Hogan" userId="e4b01162-5616-4fa8-93cd-73a294732d4a" providerId="ADAL" clId="{8C5BFA1B-E0FA-589E-AF13-67DE26A947DF}" dt="2026-02-26T14:33:13.645" v="4388" actId="14100"/>
          <ac:spMkLst>
            <pc:docMk/>
            <pc:sldMk cId="3867776222" sldId="11529"/>
            <ac:spMk id="3" creationId="{A52AC9B1-6B46-F8FF-F0B3-B701759024F2}"/>
          </ac:spMkLst>
        </pc:spChg>
        <pc:spChg chg="add mod">
          <ac:chgData name="Robin Hogan" userId="e4b01162-5616-4fa8-93cd-73a294732d4a" providerId="ADAL" clId="{8C5BFA1B-E0FA-589E-AF13-67DE26A947DF}" dt="2026-02-26T11:15:30.324" v="460" actId="20577"/>
          <ac:spMkLst>
            <pc:docMk/>
            <pc:sldMk cId="3867776222" sldId="11529"/>
            <ac:spMk id="10" creationId="{8F440161-4E26-80A1-B767-D2A6A00CDC8E}"/>
          </ac:spMkLst>
        </pc:spChg>
        <pc:spChg chg="add mod">
          <ac:chgData name="Robin Hogan" userId="e4b01162-5616-4fa8-93cd-73a294732d4a" providerId="ADAL" clId="{8C5BFA1B-E0FA-589E-AF13-67DE26A947DF}" dt="2026-02-26T11:26:33.680" v="802" actId="1036"/>
          <ac:spMkLst>
            <pc:docMk/>
            <pc:sldMk cId="3867776222" sldId="11529"/>
            <ac:spMk id="11" creationId="{592BB09B-63FB-E463-E240-ADDBBF2E7BA1}"/>
          </ac:spMkLst>
        </pc:spChg>
        <pc:spChg chg="add mod">
          <ac:chgData name="Robin Hogan" userId="e4b01162-5616-4fa8-93cd-73a294732d4a" providerId="ADAL" clId="{8C5BFA1B-E0FA-589E-AF13-67DE26A947DF}" dt="2026-02-26T11:25:58.040" v="795" actId="1076"/>
          <ac:spMkLst>
            <pc:docMk/>
            <pc:sldMk cId="3867776222" sldId="11529"/>
            <ac:spMk id="12" creationId="{81EA3BB7-B64C-E0A6-0F7F-7E2D379AD353}"/>
          </ac:spMkLst>
        </pc:spChg>
        <pc:spChg chg="add mod">
          <ac:chgData name="Robin Hogan" userId="e4b01162-5616-4fa8-93cd-73a294732d4a" providerId="ADAL" clId="{8C5BFA1B-E0FA-589E-AF13-67DE26A947DF}" dt="2026-02-26T11:26:02.881" v="796" actId="1076"/>
          <ac:spMkLst>
            <pc:docMk/>
            <pc:sldMk cId="3867776222" sldId="11529"/>
            <ac:spMk id="13" creationId="{A4BF7133-3702-2115-76F1-3527181D1D88}"/>
          </ac:spMkLst>
        </pc:spChg>
        <pc:picChg chg="add mod">
          <ac:chgData name="Robin Hogan" userId="e4b01162-5616-4fa8-93cd-73a294732d4a" providerId="ADAL" clId="{8C5BFA1B-E0FA-589E-AF13-67DE26A947DF}" dt="2026-02-26T11:24:54.407" v="700" actId="1076"/>
          <ac:picMkLst>
            <pc:docMk/>
            <pc:sldMk cId="3867776222" sldId="11529"/>
            <ac:picMk id="5" creationId="{0EBFC58D-08C3-74F9-3BBE-A82CE4BE046F}"/>
          </ac:picMkLst>
        </pc:picChg>
        <pc:picChg chg="add mod">
          <ac:chgData name="Robin Hogan" userId="e4b01162-5616-4fa8-93cd-73a294732d4a" providerId="ADAL" clId="{8C5BFA1B-E0FA-589E-AF13-67DE26A947DF}" dt="2026-02-26T11:26:10.148" v="798" actId="1037"/>
          <ac:picMkLst>
            <pc:docMk/>
            <pc:sldMk cId="3867776222" sldId="11529"/>
            <ac:picMk id="7" creationId="{6F7CD368-0D6D-1993-2299-89298018ADDF}"/>
          </ac:picMkLst>
        </pc:picChg>
        <pc:picChg chg="add mod">
          <ac:chgData name="Robin Hogan" userId="e4b01162-5616-4fa8-93cd-73a294732d4a" providerId="ADAL" clId="{8C5BFA1B-E0FA-589E-AF13-67DE26A947DF}" dt="2026-02-26T14:33:23.981" v="4390" actId="14100"/>
          <ac:picMkLst>
            <pc:docMk/>
            <pc:sldMk cId="3867776222" sldId="11529"/>
            <ac:picMk id="9" creationId="{4A731CDA-ACCF-3FDF-1A08-CAF49CA5446C}"/>
          </ac:picMkLst>
        </pc:picChg>
      </pc:sldChg>
      <pc:sldChg chg="addSp delSp modSp new mod">
        <pc:chgData name="Robin Hogan" userId="e4b01162-5616-4fa8-93cd-73a294732d4a" providerId="ADAL" clId="{8C5BFA1B-E0FA-589E-AF13-67DE26A947DF}" dt="2026-02-26T11:06:09.232" v="326" actId="14100"/>
        <pc:sldMkLst>
          <pc:docMk/>
          <pc:sldMk cId="3861181463" sldId="11530"/>
        </pc:sldMkLst>
        <pc:picChg chg="add del mod ord">
          <ac:chgData name="Robin Hogan" userId="e4b01162-5616-4fa8-93cd-73a294732d4a" providerId="ADAL" clId="{8C5BFA1B-E0FA-589E-AF13-67DE26A947DF}" dt="2026-02-26T11:06:09.232" v="326" actId="14100"/>
          <ac:picMkLst>
            <pc:docMk/>
            <pc:sldMk cId="3861181463" sldId="11530"/>
            <ac:picMk id="5" creationId="{6BBFD68C-D07D-D679-AE0C-083B15C47F28}"/>
          </ac:picMkLst>
        </pc:picChg>
      </pc:sldChg>
      <pc:sldChg chg="addSp modSp new mod">
        <pc:chgData name="Robin Hogan" userId="e4b01162-5616-4fa8-93cd-73a294732d4a" providerId="ADAL" clId="{8C5BFA1B-E0FA-589E-AF13-67DE26A947DF}" dt="2026-02-26T11:06:51.536" v="328" actId="14100"/>
        <pc:sldMkLst>
          <pc:docMk/>
          <pc:sldMk cId="1475217171" sldId="11531"/>
        </pc:sldMkLst>
        <pc:picChg chg="add mod">
          <ac:chgData name="Robin Hogan" userId="e4b01162-5616-4fa8-93cd-73a294732d4a" providerId="ADAL" clId="{8C5BFA1B-E0FA-589E-AF13-67DE26A947DF}" dt="2026-02-26T11:06:51.536" v="328" actId="14100"/>
          <ac:picMkLst>
            <pc:docMk/>
            <pc:sldMk cId="1475217171" sldId="11531"/>
            <ac:picMk id="4" creationId="{A4EF91B1-8FB7-BEE8-7B8F-3CB439F7EA4E}"/>
          </ac:picMkLst>
        </pc:picChg>
      </pc:sldChg>
      <pc:sldChg chg="addSp delSp modSp new mod ord">
        <pc:chgData name="Robin Hogan" userId="e4b01162-5616-4fa8-93cd-73a294732d4a" providerId="ADAL" clId="{8C5BFA1B-E0FA-589E-AF13-67DE26A947DF}" dt="2026-02-26T14:35:07.894" v="4408" actId="14100"/>
        <pc:sldMkLst>
          <pc:docMk/>
          <pc:sldMk cId="2059877581" sldId="11532"/>
        </pc:sldMkLst>
        <pc:spChg chg="mod">
          <ac:chgData name="Robin Hogan" userId="e4b01162-5616-4fa8-93cd-73a294732d4a" providerId="ADAL" clId="{8C5BFA1B-E0FA-589E-AF13-67DE26A947DF}" dt="2026-02-26T13:37:59.560" v="2961" actId="20577"/>
          <ac:spMkLst>
            <pc:docMk/>
            <pc:sldMk cId="2059877581" sldId="11532"/>
            <ac:spMk id="2" creationId="{5FD4D884-BBF8-44D2-521C-F7913782258D}"/>
          </ac:spMkLst>
        </pc:spChg>
        <pc:spChg chg="add mod">
          <ac:chgData name="Robin Hogan" userId="e4b01162-5616-4fa8-93cd-73a294732d4a" providerId="ADAL" clId="{8C5BFA1B-E0FA-589E-AF13-67DE26A947DF}" dt="2026-02-26T14:35:07.894" v="4408" actId="14100"/>
          <ac:spMkLst>
            <pc:docMk/>
            <pc:sldMk cId="2059877581" sldId="11532"/>
            <ac:spMk id="7" creationId="{9D2229A6-2667-1699-2AAD-E97114467054}"/>
          </ac:spMkLst>
        </pc:spChg>
      </pc:sldChg>
      <pc:sldChg chg="addSp delSp modSp new mod modAnim">
        <pc:chgData name="Robin Hogan" userId="e4b01162-5616-4fa8-93cd-73a294732d4a" providerId="ADAL" clId="{8C5BFA1B-E0FA-589E-AF13-67DE26A947DF}" dt="2026-02-28T09:55:59.314" v="5364" actId="114"/>
        <pc:sldMkLst>
          <pc:docMk/>
          <pc:sldMk cId="3675038080" sldId="11533"/>
        </pc:sldMkLst>
        <pc:spChg chg="mod">
          <ac:chgData name="Robin Hogan" userId="e4b01162-5616-4fa8-93cd-73a294732d4a" providerId="ADAL" clId="{8C5BFA1B-E0FA-589E-AF13-67DE26A947DF}" dt="2026-02-26T13:14:57.708" v="2006" actId="20577"/>
          <ac:spMkLst>
            <pc:docMk/>
            <pc:sldMk cId="3675038080" sldId="11533"/>
            <ac:spMk id="2" creationId="{34E8F8BD-B522-53D1-B3DF-3FEB96B613F1}"/>
          </ac:spMkLst>
        </pc:spChg>
        <pc:spChg chg="mod">
          <ac:chgData name="Robin Hogan" userId="e4b01162-5616-4fa8-93cd-73a294732d4a" providerId="ADAL" clId="{8C5BFA1B-E0FA-589E-AF13-67DE26A947DF}" dt="2026-02-28T09:55:59.314" v="5364" actId="114"/>
          <ac:spMkLst>
            <pc:docMk/>
            <pc:sldMk cId="3675038080" sldId="11533"/>
            <ac:spMk id="3" creationId="{00D7E908-9BCE-6E77-ED3F-7B87EE58956B}"/>
          </ac:spMkLst>
        </pc:spChg>
        <pc:spChg chg="add mod">
          <ac:chgData name="Robin Hogan" userId="e4b01162-5616-4fa8-93cd-73a294732d4a" providerId="ADAL" clId="{8C5BFA1B-E0FA-589E-AF13-67DE26A947DF}" dt="2026-02-26T13:15:58.423" v="2053" actId="20577"/>
          <ac:spMkLst>
            <pc:docMk/>
            <pc:sldMk cId="3675038080" sldId="11533"/>
            <ac:spMk id="9" creationId="{4DCA51CE-6ED1-77C6-56DD-A1FD44B6CD0E}"/>
          </ac:spMkLst>
        </pc:spChg>
        <pc:picChg chg="add mod modCrop">
          <ac:chgData name="Robin Hogan" userId="e4b01162-5616-4fa8-93cd-73a294732d4a" providerId="ADAL" clId="{8C5BFA1B-E0FA-589E-AF13-67DE26A947DF}" dt="2026-02-26T13:19:19.539" v="2414" actId="14100"/>
          <ac:picMkLst>
            <pc:docMk/>
            <pc:sldMk cId="3675038080" sldId="11533"/>
            <ac:picMk id="4" creationId="{425FE85A-73BD-2A12-6B3B-370CB505E9B1}"/>
          </ac:picMkLst>
        </pc:picChg>
        <pc:picChg chg="add mod">
          <ac:chgData name="Robin Hogan" userId="e4b01162-5616-4fa8-93cd-73a294732d4a" providerId="ADAL" clId="{8C5BFA1B-E0FA-589E-AF13-67DE26A947DF}" dt="2026-02-26T13:12:17.777" v="1912" actId="1036"/>
          <ac:picMkLst>
            <pc:docMk/>
            <pc:sldMk cId="3675038080" sldId="11533"/>
            <ac:picMk id="8" creationId="{44C4D662-547A-D65C-D656-08167E568D6F}"/>
          </ac:picMkLst>
        </pc:picChg>
      </pc:sldChg>
      <pc:sldChg chg="addSp modSp new mod">
        <pc:chgData name="Robin Hogan" userId="e4b01162-5616-4fa8-93cd-73a294732d4a" providerId="ADAL" clId="{8C5BFA1B-E0FA-589E-AF13-67DE26A947DF}" dt="2026-02-26T17:57:15.791" v="5302" actId="20577"/>
        <pc:sldMkLst>
          <pc:docMk/>
          <pc:sldMk cId="3566656744" sldId="11534"/>
        </pc:sldMkLst>
        <pc:spChg chg="mod">
          <ac:chgData name="Robin Hogan" userId="e4b01162-5616-4fa8-93cd-73a294732d4a" providerId="ADAL" clId="{8C5BFA1B-E0FA-589E-AF13-67DE26A947DF}" dt="2026-02-26T17:57:11.759" v="5299" actId="20577"/>
          <ac:spMkLst>
            <pc:docMk/>
            <pc:sldMk cId="3566656744" sldId="11534"/>
            <ac:spMk id="2" creationId="{BC21C46B-767E-ABA1-3C0B-F32E7F2564B0}"/>
          </ac:spMkLst>
        </pc:spChg>
        <pc:spChg chg="mod">
          <ac:chgData name="Robin Hogan" userId="e4b01162-5616-4fa8-93cd-73a294732d4a" providerId="ADAL" clId="{8C5BFA1B-E0FA-589E-AF13-67DE26A947DF}" dt="2026-02-26T12:37:51.552" v="1139" actId="1035"/>
          <ac:spMkLst>
            <pc:docMk/>
            <pc:sldMk cId="3566656744" sldId="11534"/>
            <ac:spMk id="3" creationId="{29C2F4A0-E7D4-D9AF-5CB4-C13782158204}"/>
          </ac:spMkLst>
        </pc:spChg>
        <pc:spChg chg="add mod">
          <ac:chgData name="Robin Hogan" userId="e4b01162-5616-4fa8-93cd-73a294732d4a" providerId="ADAL" clId="{8C5BFA1B-E0FA-589E-AF13-67DE26A947DF}" dt="2026-02-26T12:37:51.552" v="1139" actId="1035"/>
          <ac:spMkLst>
            <pc:docMk/>
            <pc:sldMk cId="3566656744" sldId="11534"/>
            <ac:spMk id="6" creationId="{A731E143-8E5C-AF60-FE17-580270EE69AB}"/>
          </ac:spMkLst>
        </pc:spChg>
        <pc:spChg chg="add mod">
          <ac:chgData name="Robin Hogan" userId="e4b01162-5616-4fa8-93cd-73a294732d4a" providerId="ADAL" clId="{8C5BFA1B-E0FA-589E-AF13-67DE26A947DF}" dt="2026-02-26T17:57:15.791" v="5302" actId="20577"/>
          <ac:spMkLst>
            <pc:docMk/>
            <pc:sldMk cId="3566656744" sldId="11534"/>
            <ac:spMk id="7" creationId="{EDD148FB-8742-B112-7C8B-E95ACD421F05}"/>
          </ac:spMkLst>
        </pc:spChg>
        <pc:picChg chg="add mod">
          <ac:chgData name="Robin Hogan" userId="e4b01162-5616-4fa8-93cd-73a294732d4a" providerId="ADAL" clId="{8C5BFA1B-E0FA-589E-AF13-67DE26A947DF}" dt="2026-02-26T11:58:10.184" v="860" actId="1076"/>
          <ac:picMkLst>
            <pc:docMk/>
            <pc:sldMk cId="3566656744" sldId="11534"/>
            <ac:picMk id="4" creationId="{34DF4D0B-E299-3C1C-E5DD-2EBE5340960C}"/>
          </ac:picMkLst>
        </pc:picChg>
        <pc:picChg chg="add mod">
          <ac:chgData name="Robin Hogan" userId="e4b01162-5616-4fa8-93cd-73a294732d4a" providerId="ADAL" clId="{8C5BFA1B-E0FA-589E-AF13-67DE26A947DF}" dt="2026-02-26T11:58:13.157" v="861" actId="1076"/>
          <ac:picMkLst>
            <pc:docMk/>
            <pc:sldMk cId="3566656744" sldId="11534"/>
            <ac:picMk id="5" creationId="{A6BCA65B-BB1C-4C72-D21D-22AE2F89E457}"/>
          </ac:picMkLst>
        </pc:picChg>
      </pc:sldChg>
      <pc:sldChg chg="addSp modSp new mod modAnim">
        <pc:chgData name="Robin Hogan" userId="e4b01162-5616-4fa8-93cd-73a294732d4a" providerId="ADAL" clId="{8C5BFA1B-E0FA-589E-AF13-67DE26A947DF}" dt="2026-02-26T14:32:18.252" v="4375" actId="114"/>
        <pc:sldMkLst>
          <pc:docMk/>
          <pc:sldMk cId="846353034" sldId="11535"/>
        </pc:sldMkLst>
        <pc:spChg chg="mod">
          <ac:chgData name="Robin Hogan" userId="e4b01162-5616-4fa8-93cd-73a294732d4a" providerId="ADAL" clId="{8C5BFA1B-E0FA-589E-AF13-67DE26A947DF}" dt="2026-02-26T13:20:48.875" v="2488" actId="20577"/>
          <ac:spMkLst>
            <pc:docMk/>
            <pc:sldMk cId="846353034" sldId="11535"/>
            <ac:spMk id="2" creationId="{7359A19D-CC63-63AC-379B-3F0C61F55712}"/>
          </ac:spMkLst>
        </pc:spChg>
        <pc:spChg chg="mod">
          <ac:chgData name="Robin Hogan" userId="e4b01162-5616-4fa8-93cd-73a294732d4a" providerId="ADAL" clId="{8C5BFA1B-E0FA-589E-AF13-67DE26A947DF}" dt="2026-02-26T14:32:18.252" v="4375" actId="114"/>
          <ac:spMkLst>
            <pc:docMk/>
            <pc:sldMk cId="846353034" sldId="11535"/>
            <ac:spMk id="3" creationId="{07E7F496-FAEE-4132-E930-30E2A5D8C2A0}"/>
          </ac:spMkLst>
        </pc:spChg>
        <pc:spChg chg="add mod">
          <ac:chgData name="Robin Hogan" userId="e4b01162-5616-4fa8-93cd-73a294732d4a" providerId="ADAL" clId="{8C5BFA1B-E0FA-589E-AF13-67DE26A947DF}" dt="2026-02-26T14:31:52.048" v="4368" actId="20577"/>
          <ac:spMkLst>
            <pc:docMk/>
            <pc:sldMk cId="846353034" sldId="11535"/>
            <ac:spMk id="9" creationId="{ACBC4B97-671D-20AF-1048-9B4CF34F2286}"/>
          </ac:spMkLst>
        </pc:spChg>
        <pc:picChg chg="add mod">
          <ac:chgData name="Robin Hogan" userId="e4b01162-5616-4fa8-93cd-73a294732d4a" providerId="ADAL" clId="{8C5BFA1B-E0FA-589E-AF13-67DE26A947DF}" dt="2026-02-26T13:20:38.070" v="2455"/>
          <ac:picMkLst>
            <pc:docMk/>
            <pc:sldMk cId="846353034" sldId="11535"/>
            <ac:picMk id="4" creationId="{942CF788-1D69-DB04-32F7-8C85BDF9EFDC}"/>
          </ac:picMkLst>
        </pc:picChg>
        <pc:picChg chg="add mod">
          <ac:chgData name="Robin Hogan" userId="e4b01162-5616-4fa8-93cd-73a294732d4a" providerId="ADAL" clId="{8C5BFA1B-E0FA-589E-AF13-67DE26A947DF}" dt="2026-02-26T13:20:38.070" v="2455"/>
          <ac:picMkLst>
            <pc:docMk/>
            <pc:sldMk cId="846353034" sldId="11535"/>
            <ac:picMk id="5" creationId="{48E05E21-A6B5-931D-7687-71A2A1AC9490}"/>
          </ac:picMkLst>
        </pc:picChg>
        <pc:picChg chg="add mod">
          <ac:chgData name="Robin Hogan" userId="e4b01162-5616-4fa8-93cd-73a294732d4a" providerId="ADAL" clId="{8C5BFA1B-E0FA-589E-AF13-67DE26A947DF}" dt="2026-02-26T13:20:38.070" v="2455"/>
          <ac:picMkLst>
            <pc:docMk/>
            <pc:sldMk cId="846353034" sldId="11535"/>
            <ac:picMk id="6" creationId="{EDE2D982-E3BD-790D-13E5-64F011BE0E0F}"/>
          </ac:picMkLst>
        </pc:picChg>
        <pc:cxnChg chg="add mod">
          <ac:chgData name="Robin Hogan" userId="e4b01162-5616-4fa8-93cd-73a294732d4a" providerId="ADAL" clId="{8C5BFA1B-E0FA-589E-AF13-67DE26A947DF}" dt="2026-02-26T13:20:38.070" v="2455"/>
          <ac:cxnSpMkLst>
            <pc:docMk/>
            <pc:sldMk cId="846353034" sldId="11535"/>
            <ac:cxnSpMk id="7" creationId="{9719008C-FD4C-B6E2-BC7A-87356AC373BD}"/>
          </ac:cxnSpMkLst>
        </pc:cxnChg>
        <pc:cxnChg chg="add mod">
          <ac:chgData name="Robin Hogan" userId="e4b01162-5616-4fa8-93cd-73a294732d4a" providerId="ADAL" clId="{8C5BFA1B-E0FA-589E-AF13-67DE26A947DF}" dt="2026-02-26T13:20:38.070" v="2455"/>
          <ac:cxnSpMkLst>
            <pc:docMk/>
            <pc:sldMk cId="846353034" sldId="11535"/>
            <ac:cxnSpMk id="8" creationId="{B66EE37D-D66A-AF3A-96B0-078D9A53C384}"/>
          </ac:cxnSpMkLst>
        </pc:cxnChg>
      </pc:sldChg>
      <pc:sldChg chg="addSp delSp modSp new mod">
        <pc:chgData name="Robin Hogan" userId="e4b01162-5616-4fa8-93cd-73a294732d4a" providerId="ADAL" clId="{8C5BFA1B-E0FA-589E-AF13-67DE26A947DF}" dt="2026-02-28T08:59:17.699" v="5363" actId="1036"/>
        <pc:sldMkLst>
          <pc:docMk/>
          <pc:sldMk cId="4283116732" sldId="11536"/>
        </pc:sldMkLst>
        <pc:spChg chg="mod">
          <ac:chgData name="Robin Hogan" userId="e4b01162-5616-4fa8-93cd-73a294732d4a" providerId="ADAL" clId="{8C5BFA1B-E0FA-589E-AF13-67DE26A947DF}" dt="2026-02-26T14:15:40.286" v="3901" actId="20577"/>
          <ac:spMkLst>
            <pc:docMk/>
            <pc:sldMk cId="4283116732" sldId="11536"/>
            <ac:spMk id="2" creationId="{70B5EE3A-DD3D-3FF3-7E56-256FCBE245D8}"/>
          </ac:spMkLst>
        </pc:spChg>
        <pc:spChg chg="mod">
          <ac:chgData name="Robin Hogan" userId="e4b01162-5616-4fa8-93cd-73a294732d4a" providerId="ADAL" clId="{8C5BFA1B-E0FA-589E-AF13-67DE26A947DF}" dt="2026-02-26T14:24:11.940" v="4351" actId="14100"/>
          <ac:spMkLst>
            <pc:docMk/>
            <pc:sldMk cId="4283116732" sldId="11536"/>
            <ac:spMk id="3" creationId="{5816E520-D753-C772-8D87-50E368B7C1A6}"/>
          </ac:spMkLst>
        </pc:spChg>
        <pc:spChg chg="add mod">
          <ac:chgData name="Robin Hogan" userId="e4b01162-5616-4fa8-93cd-73a294732d4a" providerId="ADAL" clId="{8C5BFA1B-E0FA-589E-AF13-67DE26A947DF}" dt="2026-02-26T14:17:11.692" v="3980" actId="1076"/>
          <ac:spMkLst>
            <pc:docMk/>
            <pc:sldMk cId="4283116732" sldId="11536"/>
            <ac:spMk id="6" creationId="{40FBB6F5-F90D-03F6-DFB1-AB4637799EB2}"/>
          </ac:spMkLst>
        </pc:spChg>
        <pc:spChg chg="add mod">
          <ac:chgData name="Robin Hogan" userId="e4b01162-5616-4fa8-93cd-73a294732d4a" providerId="ADAL" clId="{8C5BFA1B-E0FA-589E-AF13-67DE26A947DF}" dt="2026-02-26T14:17:11.692" v="3980" actId="1076"/>
          <ac:spMkLst>
            <pc:docMk/>
            <pc:sldMk cId="4283116732" sldId="11536"/>
            <ac:spMk id="7" creationId="{15C4D8AA-BCFF-67FF-03DC-10B9A677F7C0}"/>
          </ac:spMkLst>
        </pc:spChg>
        <pc:spChg chg="add mod">
          <ac:chgData name="Robin Hogan" userId="e4b01162-5616-4fa8-93cd-73a294732d4a" providerId="ADAL" clId="{8C5BFA1B-E0FA-589E-AF13-67DE26A947DF}" dt="2026-02-26T14:17:19.013" v="3981" actId="1076"/>
          <ac:spMkLst>
            <pc:docMk/>
            <pc:sldMk cId="4283116732" sldId="11536"/>
            <ac:spMk id="8" creationId="{8E1AD290-2D44-1438-688A-CF688E32568A}"/>
          </ac:spMkLst>
        </pc:spChg>
        <pc:spChg chg="add del mod">
          <ac:chgData name="Robin Hogan" userId="e4b01162-5616-4fa8-93cd-73a294732d4a" providerId="ADAL" clId="{8C5BFA1B-E0FA-589E-AF13-67DE26A947DF}" dt="2026-02-28T08:56:21.674" v="5315" actId="47"/>
          <ac:spMkLst>
            <pc:docMk/>
            <pc:sldMk cId="4283116732" sldId="11536"/>
            <ac:spMk id="9" creationId="{0FE332EE-B439-ADE3-19DC-9FED4D39E0D5}"/>
          </ac:spMkLst>
        </pc:spChg>
        <pc:spChg chg="add mod">
          <ac:chgData name="Robin Hogan" userId="e4b01162-5616-4fa8-93cd-73a294732d4a" providerId="ADAL" clId="{8C5BFA1B-E0FA-589E-AF13-67DE26A947DF}" dt="2026-02-28T08:56:52.834" v="5343" actId="20577"/>
          <ac:spMkLst>
            <pc:docMk/>
            <pc:sldMk cId="4283116732" sldId="11536"/>
            <ac:spMk id="10" creationId="{2C06FE7B-0DB9-6EB8-C10C-220F0B221F8C}"/>
          </ac:spMkLst>
        </pc:spChg>
        <pc:spChg chg="add mod">
          <ac:chgData name="Robin Hogan" userId="e4b01162-5616-4fa8-93cd-73a294732d4a" providerId="ADAL" clId="{8C5BFA1B-E0FA-589E-AF13-67DE26A947DF}" dt="2026-02-28T08:56:06.360" v="5307" actId="1076"/>
          <ac:spMkLst>
            <pc:docMk/>
            <pc:sldMk cId="4283116732" sldId="11536"/>
            <ac:spMk id="11" creationId="{C66537BB-6DC5-31A5-AD5E-49B04F596156}"/>
          </ac:spMkLst>
        </pc:spChg>
        <pc:spChg chg="add mod">
          <ac:chgData name="Robin Hogan" userId="e4b01162-5616-4fa8-93cd-73a294732d4a" providerId="ADAL" clId="{8C5BFA1B-E0FA-589E-AF13-67DE26A947DF}" dt="2026-02-28T08:56:06.360" v="5307" actId="1076"/>
          <ac:spMkLst>
            <pc:docMk/>
            <pc:sldMk cId="4283116732" sldId="11536"/>
            <ac:spMk id="12" creationId="{167EF0A0-31FA-3C4D-A304-A247228FE04F}"/>
          </ac:spMkLst>
        </pc:spChg>
        <pc:spChg chg="add mod">
          <ac:chgData name="Robin Hogan" userId="e4b01162-5616-4fa8-93cd-73a294732d4a" providerId="ADAL" clId="{8C5BFA1B-E0FA-589E-AF13-67DE26A947DF}" dt="2026-02-28T08:56:06.360" v="5307" actId="1076"/>
          <ac:spMkLst>
            <pc:docMk/>
            <pc:sldMk cId="4283116732" sldId="11536"/>
            <ac:spMk id="13" creationId="{9DB23864-ED7A-A126-4408-F847503F6A95}"/>
          </ac:spMkLst>
        </pc:spChg>
        <pc:picChg chg="add mod">
          <ac:chgData name="Robin Hogan" userId="e4b01162-5616-4fa8-93cd-73a294732d4a" providerId="ADAL" clId="{8C5BFA1B-E0FA-589E-AF13-67DE26A947DF}" dt="2026-02-28T08:58:57.467" v="5359" actId="1076"/>
          <ac:picMkLst>
            <pc:docMk/>
            <pc:sldMk cId="4283116732" sldId="11536"/>
            <ac:picMk id="4" creationId="{379479C4-2FBC-4354-562E-C0AA56D4A38E}"/>
          </ac:picMkLst>
        </pc:picChg>
        <pc:picChg chg="add del mod">
          <ac:chgData name="Robin Hogan" userId="e4b01162-5616-4fa8-93cd-73a294732d4a" providerId="ADAL" clId="{8C5BFA1B-E0FA-589E-AF13-67DE26A947DF}" dt="2026-02-28T08:56:40.309" v="5321" actId="478"/>
          <ac:picMkLst>
            <pc:docMk/>
            <pc:sldMk cId="4283116732" sldId="11536"/>
            <ac:picMk id="5" creationId="{F9D4FE3E-12E8-E48E-966E-8EAB7ADDFEE9}"/>
          </ac:picMkLst>
        </pc:picChg>
        <pc:picChg chg="add mod">
          <ac:chgData name="Robin Hogan" userId="e4b01162-5616-4fa8-93cd-73a294732d4a" providerId="ADAL" clId="{8C5BFA1B-E0FA-589E-AF13-67DE26A947DF}" dt="2026-02-28T08:59:17.699" v="5363" actId="1036"/>
          <ac:picMkLst>
            <pc:docMk/>
            <pc:sldMk cId="4283116732" sldId="11536"/>
            <ac:picMk id="1025" creationId="{2032712E-BF20-6A06-5462-008DBD36ACE1}"/>
          </ac:picMkLst>
        </pc:picChg>
        <pc:picChg chg="add mod">
          <ac:chgData name="Robin Hogan" userId="e4b01162-5616-4fa8-93cd-73a294732d4a" providerId="ADAL" clId="{8C5BFA1B-E0FA-589E-AF13-67DE26A947DF}" dt="2026-02-28T08:59:11.669" v="5362" actId="1036"/>
          <ac:picMkLst>
            <pc:docMk/>
            <pc:sldMk cId="4283116732" sldId="11536"/>
            <ac:picMk id="1026" creationId="{D1C16F6C-78E5-FA48-3948-E747E3B7B242}"/>
          </ac:picMkLst>
        </pc:picChg>
      </pc:sldChg>
      <pc:sldChg chg="addSp modSp new mod modAnim">
        <pc:chgData name="Robin Hogan" userId="e4b01162-5616-4fa8-93cd-73a294732d4a" providerId="ADAL" clId="{8C5BFA1B-E0FA-589E-AF13-67DE26A947DF}" dt="2026-02-28T16:34:00.798" v="5365" actId="1036"/>
        <pc:sldMkLst>
          <pc:docMk/>
          <pc:sldMk cId="2560148007" sldId="11537"/>
        </pc:sldMkLst>
        <pc:spChg chg="mod">
          <ac:chgData name="Robin Hogan" userId="e4b01162-5616-4fa8-93cd-73a294732d4a" providerId="ADAL" clId="{8C5BFA1B-E0FA-589E-AF13-67DE26A947DF}" dt="2026-02-26T16:50:44.899" v="4482" actId="20577"/>
          <ac:spMkLst>
            <pc:docMk/>
            <pc:sldMk cId="2560148007" sldId="11537"/>
            <ac:spMk id="2" creationId="{9D16A071-1398-8931-C1CB-23A4987801B8}"/>
          </ac:spMkLst>
        </pc:spChg>
        <pc:spChg chg="mod">
          <ac:chgData name="Robin Hogan" userId="e4b01162-5616-4fa8-93cd-73a294732d4a" providerId="ADAL" clId="{8C5BFA1B-E0FA-589E-AF13-67DE26A947DF}" dt="2026-02-26T17:07:06.990" v="5281" actId="20577"/>
          <ac:spMkLst>
            <pc:docMk/>
            <pc:sldMk cId="2560148007" sldId="11537"/>
            <ac:spMk id="3" creationId="{E384FFF0-0F2F-E53C-9F15-79A02AD1984B}"/>
          </ac:spMkLst>
        </pc:spChg>
        <pc:spChg chg="add mod">
          <ac:chgData name="Robin Hogan" userId="e4b01162-5616-4fa8-93cd-73a294732d4a" providerId="ADAL" clId="{8C5BFA1B-E0FA-589E-AF13-67DE26A947DF}" dt="2026-02-26T17:03:49.140" v="5270" actId="20577"/>
          <ac:spMkLst>
            <pc:docMk/>
            <pc:sldMk cId="2560148007" sldId="11537"/>
            <ac:spMk id="8" creationId="{EEE18568-469F-4583-16D1-AAC17F9D94AE}"/>
          </ac:spMkLst>
        </pc:spChg>
        <pc:picChg chg="add mod modCrop">
          <ac:chgData name="Robin Hogan" userId="e4b01162-5616-4fa8-93cd-73a294732d4a" providerId="ADAL" clId="{8C5BFA1B-E0FA-589E-AF13-67DE26A947DF}" dt="2026-02-26T16:54:14.901" v="4520" actId="732"/>
          <ac:picMkLst>
            <pc:docMk/>
            <pc:sldMk cId="2560148007" sldId="11537"/>
            <ac:picMk id="4" creationId="{99034C98-12F4-5A39-B95E-07FCB53C82FA}"/>
          </ac:picMkLst>
        </pc:picChg>
        <pc:picChg chg="add mod">
          <ac:chgData name="Robin Hogan" userId="e4b01162-5616-4fa8-93cd-73a294732d4a" providerId="ADAL" clId="{8C5BFA1B-E0FA-589E-AF13-67DE26A947DF}" dt="2026-02-26T16:53:22.316" v="4512" actId="1038"/>
          <ac:picMkLst>
            <pc:docMk/>
            <pc:sldMk cId="2560148007" sldId="11537"/>
            <ac:picMk id="5" creationId="{BAF925DA-76BE-9496-F668-BD9A5C03849E}"/>
          </ac:picMkLst>
        </pc:picChg>
        <pc:picChg chg="add mod modCrop">
          <ac:chgData name="Robin Hogan" userId="e4b01162-5616-4fa8-93cd-73a294732d4a" providerId="ADAL" clId="{8C5BFA1B-E0FA-589E-AF13-67DE26A947DF}" dt="2026-02-28T16:34:00.798" v="5365" actId="1036"/>
          <ac:picMkLst>
            <pc:docMk/>
            <pc:sldMk cId="2560148007" sldId="11537"/>
            <ac:picMk id="6" creationId="{6A5C092C-726B-2C56-397B-553B603C2C3E}"/>
          </ac:picMkLst>
        </pc:picChg>
        <pc:picChg chg="add mod modCrop">
          <ac:chgData name="Robin Hogan" userId="e4b01162-5616-4fa8-93cd-73a294732d4a" providerId="ADAL" clId="{8C5BFA1B-E0FA-589E-AF13-67DE26A947DF}" dt="2026-02-26T16:54:21.242" v="4521" actId="1076"/>
          <ac:picMkLst>
            <pc:docMk/>
            <pc:sldMk cId="2560148007" sldId="11537"/>
            <ac:picMk id="7" creationId="{72E43F6C-C1D9-63BF-25FA-3DB74E88B95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2/28/26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14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76EE37-3DDC-6C53-DEB6-7B1E686D5D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428813" y="164890"/>
            <a:ext cx="1192264" cy="7423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" y="6458445"/>
            <a:ext cx="9956800" cy="40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F0663-5011-7A47-9E67-4CB9B5744E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" y="28249"/>
            <a:ext cx="12213994" cy="687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533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9" y="647262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>
              <a:buClr>
                <a:srgbClr val="00AE9C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1pPr>
            <a:lvl2pPr marL="628650" indent="-182563"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933450" indent="-212725"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3pPr>
            <a:lvl4pPr marL="1208088" indent="-182563"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9" y="64553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81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" y="645883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9212813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 marL="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bg2"/>
                </a:solidFill>
              </a:defRPr>
            </a:lvl1pPr>
            <a:lvl2pPr marL="314325" indent="-223838">
              <a:buFont typeface="Arial" panose="020B0604020202020204" pitchFamily="34" charset="0"/>
              <a:buChar char="•"/>
              <a:tabLst/>
              <a:defRPr sz="1600">
                <a:solidFill>
                  <a:schemeClr val="bg2"/>
                </a:solidFill>
              </a:defRPr>
            </a:lvl2pPr>
            <a:lvl3pPr marL="628650" indent="-222250">
              <a:buFont typeface="System Font Regular"/>
              <a:buChar char="-"/>
              <a:tabLst/>
              <a:defRPr sz="1400">
                <a:solidFill>
                  <a:schemeClr val="bg2"/>
                </a:solidFill>
              </a:defRPr>
            </a:lvl3pPr>
            <a:lvl4pPr marL="893763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</a:defRPr>
            </a:lvl4pPr>
            <a:lvl5pPr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B807B4D-9EEF-E1C2-E7F3-1F644426C1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9428813" y="164890"/>
            <a:ext cx="1192264" cy="7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" y="6462001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7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124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49696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3688"/>
            <a:ext cx="9956800" cy="405130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5CEB8A1C-7610-75C9-FE03-01159FE2A4A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897" y="207571"/>
            <a:ext cx="943496" cy="5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80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7ED2C1-0776-4663-8284-733C83AE3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F90349B-FF48-4A3E-8266-C6C8B77A2E91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59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arthcarescience.net/seminars" TargetMode="Externa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3098450"/>
            <a:ext cx="11587029" cy="10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305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EarthCARE</a:t>
            </a:r>
            <a:r>
              <a:rPr lang="en-GB" sz="305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QWG Meeting no. 3</a:t>
            </a:r>
          </a:p>
          <a:p>
            <a:pPr defTabSz="882030">
              <a:defRPr/>
            </a:pPr>
            <a:r>
              <a:rPr lang="en-GB" sz="305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European Science Update: a </a:t>
            </a:r>
            <a:r>
              <a:rPr lang="en-GB" sz="3050" b="1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selection!</a:t>
            </a:r>
            <a:endParaRPr lang="en-GB" sz="3087" b="1" i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704114" y="5224144"/>
            <a:ext cx="633528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Robin Hogan, Gerd-Jan van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Zadelhoff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European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 Team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Leipzig, 4.03.2026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logo of a satellite">
            <a:extLst>
              <a:ext uri="{FF2B5EF4-FFF2-40B4-BE49-F238E27FC236}">
                <a16:creationId xmlns:a16="http://schemas.microsoft.com/office/drawing/2014/main" id="{ABC6B805-A035-9335-D18C-9D4E1ECFEA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90" y="259311"/>
            <a:ext cx="2184002" cy="2159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24697B-0483-23C2-28E0-BD9E18E605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371" y="384624"/>
            <a:ext cx="1841571" cy="1838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1C46B-767E-ABA1-3C0B-F32E7F25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3D radiative effects from ACM-RT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2F4A0-E7D4-D9AF-5CB4-C13782158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5362819"/>
            <a:ext cx="5882400" cy="745776"/>
          </a:xfrm>
        </p:spPr>
        <p:txBody>
          <a:bodyPr/>
          <a:lstStyle/>
          <a:p>
            <a:r>
              <a:rPr lang="en-US" b="1" dirty="0"/>
              <a:t>Shortwave:</a:t>
            </a:r>
            <a:r>
              <a:rPr lang="en-US" dirty="0"/>
              <a:t> warming by 5 W/m2 on average, but need to calculate over full diurnal of sun position or will underestimate cloud side illumination effect</a:t>
            </a:r>
          </a:p>
        </p:txBody>
      </p:sp>
      <p:pic>
        <p:nvPicPr>
          <p:cNvPr id="4" name="Content Placeholder 4" descr="A screenshot of a graph showing the different types of weather&#10;&#10;AI-generated content may be incorrect.">
            <a:extLst>
              <a:ext uri="{FF2B5EF4-FFF2-40B4-BE49-F238E27FC236}">
                <a16:creationId xmlns:a16="http://schemas.microsoft.com/office/drawing/2014/main" id="{34DF4D0B-E299-3C1C-E5DD-2EBE53409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36"/>
          <a:stretch>
            <a:fillRect/>
          </a:stretch>
        </p:blipFill>
        <p:spPr bwMode="auto">
          <a:xfrm>
            <a:off x="367143" y="978697"/>
            <a:ext cx="5734857" cy="440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Content Placeholder 4" descr="A screenshot of a graph showing the different types of weather&#10;&#10;AI-generated content may be incorrect.">
            <a:extLst>
              <a:ext uri="{FF2B5EF4-FFF2-40B4-BE49-F238E27FC236}">
                <a16:creationId xmlns:a16="http://schemas.microsoft.com/office/drawing/2014/main" id="{A6BCA65B-BB1C-4C72-D21D-22AE2F89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0"/>
          <a:stretch>
            <a:fillRect/>
          </a:stretch>
        </p:blipFill>
        <p:spPr bwMode="auto">
          <a:xfrm>
            <a:off x="6249544" y="900574"/>
            <a:ext cx="5734856" cy="456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31E143-8E5C-AF60-FE17-580270EE69AB}"/>
              </a:ext>
            </a:extLst>
          </p:cNvPr>
          <p:cNvSpPr txBox="1">
            <a:spLocks/>
          </p:cNvSpPr>
          <p:nvPr/>
        </p:nvSpPr>
        <p:spPr bwMode="auto">
          <a:xfrm>
            <a:off x="6175772" y="5342754"/>
            <a:ext cx="5882400" cy="74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Font typeface="Courier New" panose="02070309020205020404" pitchFamily="49" charset="0"/>
              <a:buChar char="o"/>
              <a:defRPr lang="en-US" altLang="en-US" sz="1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628650" indent="-18256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altLang="en-US" sz="16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933450" indent="-2127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System Font Regular"/>
              <a:buChar char="-"/>
              <a:tabLst/>
              <a:defRPr lang="en-US" altLang="en-US" sz="1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208088" indent="-18256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altLang="en-US" sz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b="1" kern="0" dirty="0"/>
              <a:t>Longwave:</a:t>
            </a:r>
            <a:r>
              <a:rPr lang="en-GB" kern="0" dirty="0"/>
              <a:t> warming by 0.5 W/m2 on average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148FB-8742-B112-7C8B-E95ACD421F05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>
                <a:solidFill>
                  <a:srgbClr val="8096A6"/>
                </a:solidFill>
              </a:rPr>
              <a:t>Jason Cole</a:t>
            </a:r>
            <a:endParaRPr lang="en-US" sz="1800" dirty="0">
              <a:solidFill>
                <a:srgbClr val="809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56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D884-BBF8-44D2-521C-F7913782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EarthCARE</a:t>
            </a:r>
            <a:r>
              <a:rPr lang="en-US" dirty="0"/>
              <a:t> science seminar series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2229A6-2667-1699-2AAD-E97114467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190171"/>
            <a:ext cx="11764800" cy="5020022"/>
          </a:xfrm>
        </p:spPr>
        <p:txBody>
          <a:bodyPr/>
          <a:lstStyle/>
          <a:p>
            <a:r>
              <a:rPr lang="en-US" dirty="0"/>
              <a:t>To be led by Kamil Mroz, Johanna Mayer, Carla Salas Molar and Sebastian Bley</a:t>
            </a:r>
          </a:p>
          <a:p>
            <a:r>
              <a:rPr lang="en-US" dirty="0"/>
              <a:t>One hour on Wednesday once per month either at a time to accommodate Japan or east coast of N. America:</a:t>
            </a:r>
          </a:p>
          <a:p>
            <a:pPr lvl="1"/>
            <a:r>
              <a:rPr lang="en-US" dirty="0"/>
              <a:t>10.00 CET/CEST, 18.00/19.00 JST</a:t>
            </a:r>
          </a:p>
          <a:p>
            <a:pPr lvl="1"/>
            <a:r>
              <a:rPr lang="en-US" dirty="0"/>
              <a:t>15.00 CET/CEST, 09.00 EST/EDT</a:t>
            </a:r>
          </a:p>
          <a:p>
            <a:r>
              <a:rPr lang="en-US" dirty="0"/>
              <a:t>Focus on scientific exploitation of </a:t>
            </a:r>
            <a:r>
              <a:rPr lang="en-US" dirty="0" err="1"/>
              <a:t>EarthCARE</a:t>
            </a:r>
            <a:r>
              <a:rPr lang="en-US" dirty="0"/>
              <a:t> data, rather than product development and Cal/Val which are well served by existing meetings</a:t>
            </a:r>
          </a:p>
          <a:p>
            <a:r>
              <a:rPr lang="en-US" dirty="0"/>
              <a:t>Encourage talks by Early Career Scientists, including PhD students (we have a list!)</a:t>
            </a:r>
          </a:p>
          <a:p>
            <a:r>
              <a:rPr lang="en-US" dirty="0"/>
              <a:t>Aim for the widest possible audience</a:t>
            </a:r>
          </a:p>
          <a:p>
            <a:r>
              <a:rPr lang="en-US" dirty="0"/>
              <a:t>Information will be hosted at: </a:t>
            </a:r>
            <a:r>
              <a:rPr lang="en-US" dirty="0">
                <a:hlinkClick r:id="rId2"/>
              </a:rPr>
              <a:t>https://www.earthcarescience.net/seminars</a:t>
            </a:r>
            <a:r>
              <a:rPr lang="en-US" dirty="0"/>
              <a:t> </a:t>
            </a:r>
          </a:p>
          <a:p>
            <a:r>
              <a:rPr lang="en-US" dirty="0"/>
              <a:t>Supported by a mailing list that could be the same as the current one for newsletters, or something new</a:t>
            </a:r>
          </a:p>
          <a:p>
            <a:r>
              <a:rPr lang="en-US" dirty="0"/>
              <a:t>Comments welcome!</a:t>
            </a:r>
          </a:p>
        </p:txBody>
      </p:sp>
    </p:spTree>
    <p:extLst>
      <p:ext uri="{BB962C8B-B14F-4D97-AF65-F5344CB8AC3E}">
        <p14:creationId xmlns:p14="http://schemas.microsoft.com/office/powerpoint/2010/main" val="2059877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arthcare_mp4_Animation_220708.mp4">
            <a:hlinkClick r:id="" action="ppaction://media"/>
            <a:extLst>
              <a:ext uri="{FF2B5EF4-FFF2-40B4-BE49-F238E27FC236}">
                <a16:creationId xmlns:a16="http://schemas.microsoft.com/office/drawing/2014/main" id="{1F9DAEA4-2924-DF3D-BDCE-4515A862D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0843"/>
            <a:ext cx="12246834" cy="688884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F8AFEC-C614-3968-F9B3-8BDD05C8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2039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>
                <p:cTn id="13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B051-6FA9-B341-0CA2-E1ECB9B3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rain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A390C-7EB0-8114-C813-3C320B52C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2"/>
            <a:ext cx="11764800" cy="5620207"/>
          </a:xfrm>
        </p:spPr>
        <p:txBody>
          <a:bodyPr/>
          <a:lstStyle/>
          <a:p>
            <a:r>
              <a:rPr lang="en-US" dirty="0"/>
              <a:t>Models tend to assume the same size-distribution </a:t>
            </a:r>
            <a:r>
              <a:rPr lang="en-US" dirty="0" err="1"/>
              <a:t>behaviour</a:t>
            </a:r>
            <a:r>
              <a:rPr lang="en-US" dirty="0"/>
              <a:t> for all types of rain, whether “warm rain” formed from collision of cloud droplets, or “cold rain” formed from melting snow aloft</a:t>
            </a:r>
          </a:p>
          <a:p>
            <a:r>
              <a:rPr lang="en-US" dirty="0"/>
              <a:t>But </a:t>
            </a:r>
            <a:r>
              <a:rPr lang="en-US" dirty="0" err="1"/>
              <a:t>EarthCARE</a:t>
            </a:r>
            <a:r>
              <a:rPr lang="en-US" dirty="0"/>
              <a:t> CPR retrievals show that even considering only warm rain, there is a substantial variation in properties!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AAE5-9A75-9208-35A5-6DE0BAF42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4" y="2279600"/>
            <a:ext cx="6743321" cy="3423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3CC444-C91E-5254-AE0B-E720CCF84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487" y="1964787"/>
            <a:ext cx="5318399" cy="3513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ECDECF-0A3D-B680-F6DF-F3D6DEA9F390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Pavlos Kollias et 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809DB2-D360-0D7F-0FD5-768E53BA17C6}"/>
              </a:ext>
            </a:extLst>
          </p:cNvPr>
          <p:cNvSpPr txBox="1"/>
          <p:nvPr/>
        </p:nvSpPr>
        <p:spPr>
          <a:xfrm>
            <a:off x="240938" y="5703049"/>
            <a:ext cx="5456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Rain from trade Cu falls faster than from stratocumulus, so drops must be larger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131B6-2089-3AD3-11DA-AB4267611892}"/>
              </a:ext>
            </a:extLst>
          </p:cNvPr>
          <p:cNvSpPr txBox="1"/>
          <p:nvPr/>
        </p:nvSpPr>
        <p:spPr>
          <a:xfrm>
            <a:off x="6597016" y="5426050"/>
            <a:ext cx="5456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Rain from trade Cu significantly different in Pacific and Atlantic! Why, and can we represent this in models??</a:t>
            </a:r>
          </a:p>
        </p:txBody>
      </p:sp>
    </p:spTree>
    <p:extLst>
      <p:ext uri="{BB962C8B-B14F-4D97-AF65-F5344CB8AC3E}">
        <p14:creationId xmlns:p14="http://schemas.microsoft.com/office/powerpoint/2010/main" val="18695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8F8BD-B522-53D1-B3DF-3FEB96B61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Acceleration/deceleration of 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7E908-9BCE-6E77-ED3F-7B87EE589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885" y="1045027"/>
            <a:ext cx="6461454" cy="1928479"/>
          </a:xfrm>
        </p:spPr>
        <p:txBody>
          <a:bodyPr/>
          <a:lstStyle/>
          <a:p>
            <a:r>
              <a:rPr lang="en-US" dirty="0"/>
              <a:t>Use C-CD sedimentation velocity</a:t>
            </a:r>
          </a:p>
          <a:p>
            <a:r>
              <a:rPr lang="en-US" dirty="0"/>
              <a:t>Rapid </a:t>
            </a:r>
            <a:r>
              <a:rPr lang="en-US" u="sng" dirty="0"/>
              <a:t>acceleration</a:t>
            </a:r>
            <a:r>
              <a:rPr lang="en-US" dirty="0"/>
              <a:t> tends to coincide with supercooled water, implying riming is occurring: </a:t>
            </a:r>
            <a:r>
              <a:rPr lang="en-US" i="1" dirty="0"/>
              <a:t>need in-situ verification</a:t>
            </a:r>
          </a:p>
          <a:p>
            <a:r>
              <a:rPr lang="en-US" dirty="0"/>
              <a:t>We also commonly see </a:t>
            </a:r>
            <a:r>
              <a:rPr lang="en-US" u="sng" dirty="0"/>
              <a:t>deceleration</a:t>
            </a:r>
            <a:r>
              <a:rPr lang="en-US" dirty="0"/>
              <a:t> at around -15 </a:t>
            </a:r>
            <a:r>
              <a:rPr lang="en-US" dirty="0" err="1"/>
              <a:t>degC</a:t>
            </a:r>
            <a:r>
              <a:rPr lang="en-US" dirty="0"/>
              <a:t>, but what is the cause?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FE85A-73BD-2A12-6B3B-370CB505E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076"/>
          <a:stretch>
            <a:fillRect/>
          </a:stretch>
        </p:blipFill>
        <p:spPr>
          <a:xfrm>
            <a:off x="5553640" y="2973506"/>
            <a:ext cx="6546874" cy="3423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4D662-547A-D65C-D656-08167E568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1221"/>
            <a:ext cx="5647771" cy="5493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CA51CE-6ED1-77C6-56DD-A1FD44B6CD0E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 err="1">
                <a:solidFill>
                  <a:srgbClr val="8096A6"/>
                </a:solidFill>
              </a:rPr>
              <a:t>Jiseob</a:t>
            </a:r>
            <a:r>
              <a:rPr lang="en-US" sz="1800" dirty="0">
                <a:solidFill>
                  <a:srgbClr val="8096A6"/>
                </a:solidFill>
              </a:rPr>
              <a:t> Kim (McGill) et al.</a:t>
            </a:r>
          </a:p>
        </p:txBody>
      </p:sp>
    </p:spTree>
    <p:extLst>
      <p:ext uri="{BB962C8B-B14F-4D97-AF65-F5344CB8AC3E}">
        <p14:creationId xmlns:p14="http://schemas.microsoft.com/office/powerpoint/2010/main" val="367503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A19D-CC63-63AC-379B-3F0C61F5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closer look at ice deceleration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7F496-FAEE-4132-E930-30E2A5D8C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2972" y="882193"/>
            <a:ext cx="7441427" cy="2378393"/>
          </a:xfrm>
        </p:spPr>
        <p:txBody>
          <a:bodyPr/>
          <a:lstStyle/>
          <a:p>
            <a:r>
              <a:rPr lang="en-US" dirty="0"/>
              <a:t>VERIFY4: in-situ under-flight of </a:t>
            </a:r>
            <a:r>
              <a:rPr lang="en-US" dirty="0" err="1"/>
              <a:t>EarthCARE</a:t>
            </a:r>
            <a:r>
              <a:rPr lang="en-US" dirty="0"/>
              <a:t> on 18 Nov 2024</a:t>
            </a:r>
          </a:p>
          <a:p>
            <a:r>
              <a:rPr lang="en-US" dirty="0"/>
              <a:t>C-CD finds Doppler velocity is anti-correlated with radar reflectivity, implying: Z goes up while sedimentation velocity goes down! </a:t>
            </a:r>
          </a:p>
          <a:p>
            <a:r>
              <a:rPr lang="en-US" dirty="0"/>
              <a:t>What kind of ice growth can explain this?</a:t>
            </a:r>
          </a:p>
          <a:p>
            <a:r>
              <a:rPr lang="en-US" dirty="0"/>
              <a:t>Aircraft sampled aggregates of plates 1 km lower: perhaps rapid growth of horizontally aligned plates increases </a:t>
            </a:r>
            <a:r>
              <a:rPr lang="en-US" i="1" dirty="0"/>
              <a:t>drag</a:t>
            </a:r>
            <a:r>
              <a:rPr lang="en-US" dirty="0"/>
              <a:t> faster than </a:t>
            </a:r>
            <a:r>
              <a:rPr lang="en-US" i="1" dirty="0"/>
              <a:t>weight</a:t>
            </a:r>
            <a:r>
              <a:rPr lang="en-US" dirty="0"/>
              <a:t>? </a:t>
            </a:r>
          </a:p>
        </p:txBody>
      </p:sp>
      <p:pic>
        <p:nvPicPr>
          <p:cNvPr id="4" name="Content Placeholder 5" descr="A group of images of a plane&#10;&#10;AI-generated content may be incorrect.">
            <a:extLst>
              <a:ext uri="{FF2B5EF4-FFF2-40B4-BE49-F238E27FC236}">
                <a16:creationId xmlns:a16="http://schemas.microsoft.com/office/drawing/2014/main" id="{942CF788-1D69-DB04-32F7-8C85BDF9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40" y="908051"/>
            <a:ext cx="4461232" cy="550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05E21-A6B5-931D-7687-71A2A1AC9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10" y="3448637"/>
            <a:ext cx="7772400" cy="1026543"/>
          </a:xfrm>
          <a:prstGeom prst="rect">
            <a:avLst/>
          </a:prstGeom>
        </p:spPr>
      </p:pic>
      <p:pic>
        <p:nvPicPr>
          <p:cNvPr id="6" name="Picture 5" descr="A close up of a colorful background&#10;&#10;AI-generated content may be incorrect.">
            <a:extLst>
              <a:ext uri="{FF2B5EF4-FFF2-40B4-BE49-F238E27FC236}">
                <a16:creationId xmlns:a16="http://schemas.microsoft.com/office/drawing/2014/main" id="{EDE2D982-E3BD-790D-13E5-64F011BE0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96" y="5041343"/>
            <a:ext cx="7772400" cy="10088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19008C-FD4C-B6E2-BC7A-87356AC373BD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1393371" y="3961909"/>
            <a:ext cx="3093939" cy="1901860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6EE37D-D66A-AF3A-96B0-078D9A53C38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988457" y="5545756"/>
            <a:ext cx="2504739" cy="303499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CBC4B97-671D-20AF-1048-9B4CF34F2286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Robin Hogan, Bernat P-T</a:t>
            </a:r>
          </a:p>
        </p:txBody>
      </p:sp>
    </p:spTree>
    <p:extLst>
      <p:ext uri="{BB962C8B-B14F-4D97-AF65-F5344CB8AC3E}">
        <p14:creationId xmlns:p14="http://schemas.microsoft.com/office/powerpoint/2010/main" val="84635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C0A7-B1BB-83BA-73FA-57C62C28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→ open cell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AC9B1-6B46-F8FF-F0B3-B70175902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7" y="940250"/>
            <a:ext cx="2953683" cy="1498150"/>
          </a:xfrm>
        </p:spPr>
        <p:txBody>
          <a:bodyPr/>
          <a:lstStyle/>
          <a:p>
            <a:r>
              <a:rPr lang="en-US" dirty="0"/>
              <a:t>Neural network classifies marine clouds seen by MSI into closed and open cells </a:t>
            </a:r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0EBFC58D-08C3-74F9-3BBE-A82CE4BE0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67" y="3337936"/>
            <a:ext cx="4151085" cy="3023969"/>
          </a:xfrm>
          <a:prstGeom prst="rect">
            <a:avLst/>
          </a:prstGeom>
        </p:spPr>
      </p:pic>
      <p:pic>
        <p:nvPicPr>
          <p:cNvPr id="7" name="Picture 6" descr="A diagram of a diagram with a line graph and a yellow arrow&#10;&#10;AI-generated content may be incorrect.">
            <a:extLst>
              <a:ext uri="{FF2B5EF4-FFF2-40B4-BE49-F238E27FC236}">
                <a16:creationId xmlns:a16="http://schemas.microsoft.com/office/drawing/2014/main" id="{6F7CD368-0D6D-1993-2299-89298018A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04" y="3244447"/>
            <a:ext cx="4915666" cy="3103146"/>
          </a:xfrm>
          <a:prstGeom prst="rect">
            <a:avLst/>
          </a:prstGeom>
        </p:spPr>
      </p:pic>
      <p:pic>
        <p:nvPicPr>
          <p:cNvPr id="9" name="Picture 8" descr="A close-up of a blue background&#10;&#10;AI-generated content may be incorrect.">
            <a:extLst>
              <a:ext uri="{FF2B5EF4-FFF2-40B4-BE49-F238E27FC236}">
                <a16:creationId xmlns:a16="http://schemas.microsoft.com/office/drawing/2014/main" id="{4A731CDA-ACCF-3FDF-1A08-CAF49CA54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0" y="1001493"/>
            <a:ext cx="9141079" cy="1571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440161-4E26-80A1-B767-D2A6A00CDC8E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Johanna Mayer, ESA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2BB09B-63FB-E463-E240-ADDBBF2E7BA1}"/>
              </a:ext>
            </a:extLst>
          </p:cNvPr>
          <p:cNvSpPr txBox="1">
            <a:spLocks/>
          </p:cNvSpPr>
          <p:nvPr/>
        </p:nvSpPr>
        <p:spPr bwMode="auto">
          <a:xfrm>
            <a:off x="65288" y="2370184"/>
            <a:ext cx="8367512" cy="149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Font typeface="Courier New" panose="02070309020205020404" pitchFamily="49" charset="0"/>
              <a:buChar char="o"/>
              <a:defRPr lang="en-US" altLang="en-US" sz="1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628650" indent="-18256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altLang="en-US" sz="16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933450" indent="-2127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System Font Regular"/>
              <a:buChar char="-"/>
              <a:tabLst/>
              <a:defRPr lang="en-US" altLang="en-US" sz="1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208088" indent="-18256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altLang="en-US" sz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kern="0" dirty="0"/>
              <a:t>Use ERA5 trajectories to track the transition from closed to open cells, and examine cloud properties across multiple days with M-COP and ACM-CAP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EA3BB7-B64C-E0A6-0F7F-7E2D379AD353}"/>
              </a:ext>
            </a:extLst>
          </p:cNvPr>
          <p:cNvSpPr txBox="1"/>
          <p:nvPr/>
        </p:nvSpPr>
        <p:spPr>
          <a:xfrm>
            <a:off x="183375" y="3810278"/>
            <a:ext cx="1566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Very sharp drop in cloud cover at transition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F7133-3702-2115-76F1-3527181D1D88}"/>
              </a:ext>
            </a:extLst>
          </p:cNvPr>
          <p:cNvSpPr txBox="1"/>
          <p:nvPr/>
        </p:nvSpPr>
        <p:spPr>
          <a:xfrm>
            <a:off x="6324588" y="3810278"/>
            <a:ext cx="1594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Large increase in rain water path precedes transition!</a:t>
            </a:r>
          </a:p>
        </p:txBody>
      </p:sp>
    </p:spTree>
    <p:extLst>
      <p:ext uri="{BB962C8B-B14F-4D97-AF65-F5344CB8AC3E}">
        <p14:creationId xmlns:p14="http://schemas.microsoft.com/office/powerpoint/2010/main" val="386777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24FB1-C3E0-9A9C-9C75-9633AF61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graph&#10;&#10;AI-generated content may be incorrect.">
            <a:extLst>
              <a:ext uri="{FF2B5EF4-FFF2-40B4-BE49-F238E27FC236}">
                <a16:creationId xmlns:a16="http://schemas.microsoft.com/office/drawing/2014/main" id="{6BBFD68C-D07D-D679-AE0C-083B15C47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225338" cy="686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86118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DAB7F-ECDA-D889-778A-A04B7EC49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9FD7B-973E-8D1D-54ED-F18795861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graph showing a variety of colors&#10;&#10;AI-generated content may be incorrect.">
            <a:extLst>
              <a:ext uri="{FF2B5EF4-FFF2-40B4-BE49-F238E27FC236}">
                <a16:creationId xmlns:a16="http://schemas.microsoft.com/office/drawing/2014/main" id="{A4EF91B1-8FB7-BEE8-7B8F-3CB439F7E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7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17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EE3A-DD3D-3FF3-7E56-256FCBE2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Climatology of dust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6E520-D753-C772-8D87-50E368B7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4433336"/>
            <a:ext cx="11764800" cy="2156149"/>
          </a:xfrm>
        </p:spPr>
        <p:txBody>
          <a:bodyPr/>
          <a:lstStyle/>
          <a:p>
            <a:r>
              <a:rPr lang="en-US" dirty="0"/>
              <a:t>Derived from 1.5 years of ATLID data</a:t>
            </a:r>
          </a:p>
          <a:p>
            <a:r>
              <a:rPr lang="en-US" dirty="0"/>
              <a:t>Reveals systematic differences between sources: higher lidar ratio over Western Sahara, lower depolarization over Arabia</a:t>
            </a:r>
          </a:p>
          <a:p>
            <a:r>
              <a:rPr lang="en-US" dirty="0"/>
              <a:t>What does this tell us about minerology, size and shape?</a:t>
            </a:r>
          </a:p>
          <a:p>
            <a:r>
              <a:rPr lang="en-US" dirty="0"/>
              <a:t>Does it have a radiative impact?  How can we incorporate it into models?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BB6F5-F90D-03F6-DFB1-AB4637799EB2}"/>
              </a:ext>
            </a:extLst>
          </p:cNvPr>
          <p:cNvSpPr txBox="1"/>
          <p:nvPr/>
        </p:nvSpPr>
        <p:spPr>
          <a:xfrm>
            <a:off x="45085" y="1231387"/>
            <a:ext cx="390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Dust occurrence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4D8AA-BCFF-67FF-03DC-10B9A677F7C0}"/>
              </a:ext>
            </a:extLst>
          </p:cNvPr>
          <p:cNvSpPr txBox="1"/>
          <p:nvPr/>
        </p:nvSpPr>
        <p:spPr>
          <a:xfrm>
            <a:off x="4105169" y="1231387"/>
            <a:ext cx="390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Depolarization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AD290-2D44-1438-688A-CF688E32568A}"/>
              </a:ext>
            </a:extLst>
          </p:cNvPr>
          <p:cNvSpPr txBox="1"/>
          <p:nvPr/>
        </p:nvSpPr>
        <p:spPr>
          <a:xfrm>
            <a:off x="8115640" y="1205747"/>
            <a:ext cx="390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Lidar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06FE7B-0DB9-6EB8-C10C-220F0B221F8C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Ulla </a:t>
            </a:r>
            <a:r>
              <a:rPr lang="en-US" sz="1800" dirty="0" err="1">
                <a:solidFill>
                  <a:srgbClr val="8096A6"/>
                </a:solidFill>
              </a:rPr>
              <a:t>Wandinger</a:t>
            </a:r>
            <a:r>
              <a:rPr lang="en-US" sz="1800" dirty="0">
                <a:solidFill>
                  <a:srgbClr val="8096A6"/>
                </a:solidFill>
              </a:rPr>
              <a:t>, Leonard Konig</a:t>
            </a:r>
          </a:p>
        </p:txBody>
      </p:sp>
      <p:pic>
        <p:nvPicPr>
          <p:cNvPr id="4" name="Grafik 3" descr="Ein Bild, das Text, Karte, Diagramm enthält.&#10;&#10;KI-generierte Inhalte können fehlerhaft sein.">
            <a:extLst>
              <a:ext uri="{FF2B5EF4-FFF2-40B4-BE49-F238E27FC236}">
                <a16:creationId xmlns:a16="http://schemas.microsoft.com/office/drawing/2014/main" id="{379479C4-2FBC-4354-562E-C0AA56D4A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97" y="1540874"/>
            <a:ext cx="3918060" cy="2590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332EE-B439-ADE3-19DC-9FED4D39E0D5}"/>
              </a:ext>
            </a:extLst>
          </p:cNvPr>
          <p:cNvSpPr txBox="1"/>
          <p:nvPr/>
        </p:nvSpPr>
        <p:spPr>
          <a:xfrm>
            <a:off x="9832769" y="7065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Grafik 8" descr="Ein Bild, das Text, Diagramm, Karte enthält.&#10;&#10;KI-generierte Inhalte können fehlerhaft sein.">
            <a:extLst>
              <a:ext uri="{FF2B5EF4-FFF2-40B4-BE49-F238E27FC236}">
                <a16:creationId xmlns:a16="http://schemas.microsoft.com/office/drawing/2014/main" id="{D1C16F6C-78E5-FA48-3948-E747E3B7B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153" y="1549591"/>
            <a:ext cx="3869486" cy="25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Grafik 12" descr="Ein Bild, das Text, Diagramm, Karte enthält.&#10;&#10;KI-generierte Inhalte können fehlerhaft sein.">
            <a:extLst>
              <a:ext uri="{FF2B5EF4-FFF2-40B4-BE49-F238E27FC236}">
                <a16:creationId xmlns:a16="http://schemas.microsoft.com/office/drawing/2014/main" id="{2032712E-BF20-6A06-5462-008DBD36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37" y="1527255"/>
            <a:ext cx="3921271" cy="259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66537BB-6DC5-31A5-AD5E-49B04F596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065" y="2060826"/>
            <a:ext cx="12225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67EF0A0-31FA-3C4D-A304-A247228FE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065" y="4372226"/>
            <a:ext cx="122253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9DB23864-ED7A-A126-4408-F847503F6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065" y="6226426"/>
            <a:ext cx="122253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1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A071-1398-8931-C1CB-23A49878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effects on MSI retrievals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4FFF0-0F2F-E53C-9F15-79A02AD19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3961649"/>
            <a:ext cx="8947549" cy="2248544"/>
          </a:xfrm>
        </p:spPr>
        <p:txBody>
          <a:bodyPr/>
          <a:lstStyle/>
          <a:p>
            <a:r>
              <a:rPr lang="en-US" dirty="0"/>
              <a:t>Use the </a:t>
            </a:r>
            <a:r>
              <a:rPr lang="en-US" i="1" dirty="0"/>
              <a:t>horizontal</a:t>
            </a:r>
            <a:r>
              <a:rPr lang="en-US" dirty="0"/>
              <a:t> </a:t>
            </a:r>
            <a:r>
              <a:rPr lang="en-US" i="1" dirty="0"/>
              <a:t>gradient of the brightness temperature in the direction of the sun </a:t>
            </a:r>
            <a:r>
              <a:rPr lang="en-US" dirty="0"/>
              <a:t>to diagnose which parts of a cloud are “illuminated” and which are “shadowed”</a:t>
            </a:r>
          </a:p>
          <a:p>
            <a:r>
              <a:rPr lang="en-US" dirty="0"/>
              <a:t>MSI retrievals of ice water path are systematically higher in illuminated regions, CPR retrievals are unaffected, and synergistic retrievals are between the two</a:t>
            </a:r>
          </a:p>
          <a:p>
            <a:r>
              <a:rPr lang="en-US" i="1" dirty="0"/>
              <a:t>Question: can a retrieval use the gradient in brightness temperature to correct for this effect and retrieve more reliable cloud properties?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34C98-12F4-5A39-B95E-07FCB53C8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67221"/>
          <a:stretch>
            <a:fillRect/>
          </a:stretch>
        </p:blipFill>
        <p:spPr>
          <a:xfrm>
            <a:off x="103850" y="916917"/>
            <a:ext cx="2975016" cy="2917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925DA-76BE-9496-F668-BD9A5C038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0"/>
          <a:stretch/>
        </p:blipFill>
        <p:spPr>
          <a:xfrm>
            <a:off x="9582058" y="916917"/>
            <a:ext cx="2539430" cy="5472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5C092C-726B-2C56-397B-553B603C2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6"/>
          <a:stretch>
            <a:fillRect/>
          </a:stretch>
        </p:blipFill>
        <p:spPr>
          <a:xfrm>
            <a:off x="6113463" y="896806"/>
            <a:ext cx="3196260" cy="2917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E43F6C-C1D9-63BF-25FA-3DB74E88B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1" r="33911"/>
          <a:stretch>
            <a:fillRect/>
          </a:stretch>
        </p:blipFill>
        <p:spPr>
          <a:xfrm>
            <a:off x="3057746" y="916917"/>
            <a:ext cx="3055717" cy="2917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E18568-469F-4583-16D1-AAC17F9D94AE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Gregor Walter, TROPOS</a:t>
            </a:r>
          </a:p>
        </p:txBody>
      </p:sp>
    </p:spTree>
    <p:extLst>
      <p:ext uri="{BB962C8B-B14F-4D97-AF65-F5344CB8AC3E}">
        <p14:creationId xmlns:p14="http://schemas.microsoft.com/office/powerpoint/2010/main" val="256014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9330923B-8557-418D-B6D0-2539E05C9992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0DBC44A8-7EC4-4182-BF87-7936273255B5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5728CBC8-CAA7-4071-9A7F-DE59D54759B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1F39E543-2EA0-41BF-9658-26CFC9ECB450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C6F8C14319914D82F66737015BD101" ma:contentTypeVersion="2" ma:contentTypeDescription="Create a new document." ma:contentTypeScope="" ma:versionID="ef652122076bc32e0c54e6d3e6b47b9b">
  <xsd:schema xmlns:xsd="http://www.w3.org/2001/XMLSchema" xmlns:xs="http://www.w3.org/2001/XMLSchema" xmlns:p="http://schemas.microsoft.com/office/2006/metadata/properties" xmlns:ns2="c3e80117-21d4-479e-ba66-e0f9321970f9" targetNamespace="http://schemas.microsoft.com/office/2006/metadata/properties" ma:root="true" ma:fieldsID="e26a93035e902c9e2e16a2627843bcc2" ns2:_="">
    <xsd:import namespace="c3e80117-21d4-479e-ba66-e0f9321970f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80117-21d4-479e-ba66-e0f9321970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c3e80117-21d4-479e-ba66-e0f9321970f9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1995D9C-305A-4443-9A29-AA15DBC024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e80117-21d4-479e-ba66-e0f932197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1b711c6-aab7-4d36-9ffb-ac0357bc20ba}" enabled="0" method="" siteId="{21b711c6-aab7-4d36-9ffb-ac0357bc20ba}" removed="1"/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44770</TotalTime>
  <Words>660</Words>
  <Application>Microsoft Macintosh PowerPoint</Application>
  <PresentationFormat>Custom</PresentationFormat>
  <Paragraphs>60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Courier New</vt:lpstr>
      <vt:lpstr>System Font Regular</vt:lpstr>
      <vt:lpstr>Verdana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Warm rain characteristics</vt:lpstr>
      <vt:lpstr>Acceleration/deceleration of ice</vt:lpstr>
      <vt:lpstr>A closer look at ice deceleration</vt:lpstr>
      <vt:lpstr>Closed → open cell transition</vt:lpstr>
      <vt:lpstr>PowerPoint Presentation</vt:lpstr>
      <vt:lpstr>PowerPoint Presentation</vt:lpstr>
      <vt:lpstr>Climatology of dust properties</vt:lpstr>
      <vt:lpstr>3D effects on MSI retrievals</vt:lpstr>
      <vt:lpstr>Global 3D radiative effects from ACM-RT</vt:lpstr>
      <vt:lpstr>EarthCARE science seminar series</vt:lpstr>
      <vt:lpstr>Questions?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Dirk Bernaerts</dc:creator>
  <cp:keywords/>
  <dc:description/>
  <cp:lastModifiedBy>Robin Hogan</cp:lastModifiedBy>
  <cp:revision>29</cp:revision>
  <cp:lastPrinted>2008-08-26T16:26:23Z</cp:lastPrinted>
  <dcterms:created xsi:type="dcterms:W3CDTF">2023-06-06T09:38:46Z</dcterms:created>
  <dcterms:modified xsi:type="dcterms:W3CDTF">2026-02-28T16:34:11Z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Dirk Bernaerts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0x01010044C6F8C14319914D82F66737015BD101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2023-06-05T22:00:00Z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8efe0189-68e5-46b3-80c8-078d88a4045d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PKKMWAM5UKCP-1108600927-1287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